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6" r:id="rId2"/>
    <p:sldId id="322" r:id="rId3"/>
    <p:sldId id="280" r:id="rId4"/>
    <p:sldId id="294" r:id="rId5"/>
    <p:sldId id="321" r:id="rId6"/>
    <p:sldId id="266" r:id="rId7"/>
    <p:sldId id="407" r:id="rId8"/>
    <p:sldId id="323" r:id="rId9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6DA85-6248-4A85-97C6-185FB1C54069}" v="38" dt="2022-11-08T09:35:04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Nielsen" userId="61e461e4-1ad1-4a4d-8ea5-d7dd2d49ff89" providerId="ADAL" clId="{4346DA85-6248-4A85-97C6-185FB1C54069}"/>
    <pc:docChg chg="custSel addSld delSld modSld sldOrd">
      <pc:chgData name="Per Nielsen" userId="61e461e4-1ad1-4a4d-8ea5-d7dd2d49ff89" providerId="ADAL" clId="{4346DA85-6248-4A85-97C6-185FB1C54069}" dt="2022-11-08T09:35:21.649" v="1042" actId="47"/>
      <pc:docMkLst>
        <pc:docMk/>
      </pc:docMkLst>
      <pc:sldChg chg="addSp delSp modSp mod modAnim chgLayout">
        <pc:chgData name="Per Nielsen" userId="61e461e4-1ad1-4a4d-8ea5-d7dd2d49ff89" providerId="ADAL" clId="{4346DA85-6248-4A85-97C6-185FB1C54069}" dt="2022-11-02T11:03:50.715" v="1020" actId="1035"/>
        <pc:sldMkLst>
          <pc:docMk/>
          <pc:sldMk cId="3763660579" sldId="266"/>
        </pc:sldMkLst>
        <pc:spChg chg="mod ord">
          <ac:chgData name="Per Nielsen" userId="61e461e4-1ad1-4a4d-8ea5-d7dd2d49ff89" providerId="ADAL" clId="{4346DA85-6248-4A85-97C6-185FB1C54069}" dt="2022-11-02T10:57:35.485" v="967" actId="20577"/>
          <ac:spMkLst>
            <pc:docMk/>
            <pc:sldMk cId="3763660579" sldId="266"/>
            <ac:spMk id="2" creationId="{00000000-0000-0000-0000-000000000000}"/>
          </ac:spMkLst>
        </pc:spChg>
        <pc:spChg chg="add mod">
          <ac:chgData name="Per Nielsen" userId="61e461e4-1ad1-4a4d-8ea5-d7dd2d49ff89" providerId="ADAL" clId="{4346DA85-6248-4A85-97C6-185FB1C54069}" dt="2022-11-02T10:57:08.703" v="965" actId="5793"/>
          <ac:spMkLst>
            <pc:docMk/>
            <pc:sldMk cId="3763660579" sldId="266"/>
            <ac:spMk id="4" creationId="{F2B2DDDF-A472-3BFF-F857-79CADB76C9F1}"/>
          </ac:spMkLst>
        </pc:spChg>
        <pc:spChg chg="del">
          <ac:chgData name="Per Nielsen" userId="61e461e4-1ad1-4a4d-8ea5-d7dd2d49ff89" providerId="ADAL" clId="{4346DA85-6248-4A85-97C6-185FB1C54069}" dt="2022-11-02T10:45:20.930" v="222" actId="478"/>
          <ac:spMkLst>
            <pc:docMk/>
            <pc:sldMk cId="3763660579" sldId="266"/>
            <ac:spMk id="8" creationId="{00000000-0000-0000-0000-000000000000}"/>
          </ac:spMkLst>
        </pc:spChg>
        <pc:picChg chg="add mod">
          <ac:chgData name="Per Nielsen" userId="61e461e4-1ad1-4a4d-8ea5-d7dd2d49ff89" providerId="ADAL" clId="{4346DA85-6248-4A85-97C6-185FB1C54069}" dt="2022-11-02T10:51:45.805" v="708" actId="1038"/>
          <ac:picMkLst>
            <pc:docMk/>
            <pc:sldMk cId="3763660579" sldId="266"/>
            <ac:picMk id="5" creationId="{F954F7C3-ED2D-5CA1-1FE2-6D1B343031C8}"/>
          </ac:picMkLst>
        </pc:picChg>
        <pc:picChg chg="add mod">
          <ac:chgData name="Per Nielsen" userId="61e461e4-1ad1-4a4d-8ea5-d7dd2d49ff89" providerId="ADAL" clId="{4346DA85-6248-4A85-97C6-185FB1C54069}" dt="2022-11-02T11:03:29.637" v="1009" actId="1076"/>
          <ac:picMkLst>
            <pc:docMk/>
            <pc:sldMk cId="3763660579" sldId="266"/>
            <ac:picMk id="6" creationId="{34630FFC-EDCD-9701-17AE-68AC6EC36484}"/>
          </ac:picMkLst>
        </pc:picChg>
        <pc:picChg chg="del mod ord">
          <ac:chgData name="Per Nielsen" userId="61e461e4-1ad1-4a4d-8ea5-d7dd2d49ff89" providerId="ADAL" clId="{4346DA85-6248-4A85-97C6-185FB1C54069}" dt="2022-11-02T10:46:10.913" v="229" actId="21"/>
          <ac:picMkLst>
            <pc:docMk/>
            <pc:sldMk cId="3763660579" sldId="266"/>
            <ac:picMk id="7" creationId="{00000000-0000-0000-0000-000000000000}"/>
          </ac:picMkLst>
        </pc:picChg>
        <pc:picChg chg="add mod">
          <ac:chgData name="Per Nielsen" userId="61e461e4-1ad1-4a4d-8ea5-d7dd2d49ff89" providerId="ADAL" clId="{4346DA85-6248-4A85-97C6-185FB1C54069}" dt="2022-11-02T11:03:34.531" v="1010" actId="1076"/>
          <ac:picMkLst>
            <pc:docMk/>
            <pc:sldMk cId="3763660579" sldId="266"/>
            <ac:picMk id="9" creationId="{F8F782AB-31B8-3A19-35E7-6754FFD362DC}"/>
          </ac:picMkLst>
        </pc:picChg>
        <pc:picChg chg="add mod">
          <ac:chgData name="Per Nielsen" userId="61e461e4-1ad1-4a4d-8ea5-d7dd2d49ff89" providerId="ADAL" clId="{4346DA85-6248-4A85-97C6-185FB1C54069}" dt="2022-11-02T11:03:40.096" v="1011" actId="1076"/>
          <ac:picMkLst>
            <pc:docMk/>
            <pc:sldMk cId="3763660579" sldId="266"/>
            <ac:picMk id="10" creationId="{AEE7FB58-1E8D-6603-AF36-2DA8DB9DF654}"/>
          </ac:picMkLst>
        </pc:picChg>
        <pc:picChg chg="add mod">
          <ac:chgData name="Per Nielsen" userId="61e461e4-1ad1-4a4d-8ea5-d7dd2d49ff89" providerId="ADAL" clId="{4346DA85-6248-4A85-97C6-185FB1C54069}" dt="2022-11-02T11:03:50.715" v="1020" actId="1035"/>
          <ac:picMkLst>
            <pc:docMk/>
            <pc:sldMk cId="3763660579" sldId="266"/>
            <ac:picMk id="11" creationId="{9BDF1184-B3C9-8A51-4CA8-55677B825BDD}"/>
          </ac:picMkLst>
        </pc:picChg>
      </pc:sldChg>
      <pc:sldChg chg="delSp modSp del mod">
        <pc:chgData name="Per Nielsen" userId="61e461e4-1ad1-4a4d-8ea5-d7dd2d49ff89" providerId="ADAL" clId="{4346DA85-6248-4A85-97C6-185FB1C54069}" dt="2022-11-02T10:53:21.701" v="782" actId="47"/>
        <pc:sldMkLst>
          <pc:docMk/>
          <pc:sldMk cId="3973970551" sldId="271"/>
        </pc:sldMkLst>
        <pc:spChg chg="mod">
          <ac:chgData name="Per Nielsen" userId="61e461e4-1ad1-4a4d-8ea5-d7dd2d49ff89" providerId="ADAL" clId="{4346DA85-6248-4A85-97C6-185FB1C54069}" dt="2022-11-02T10:32:12.503" v="172" actId="20577"/>
          <ac:spMkLst>
            <pc:docMk/>
            <pc:sldMk cId="3973970551" sldId="271"/>
            <ac:spMk id="2" creationId="{00000000-0000-0000-0000-000000000000}"/>
          </ac:spMkLst>
        </pc:spChg>
        <pc:picChg chg="del">
          <ac:chgData name="Per Nielsen" userId="61e461e4-1ad1-4a4d-8ea5-d7dd2d49ff89" providerId="ADAL" clId="{4346DA85-6248-4A85-97C6-185FB1C54069}" dt="2022-11-02T10:51:03.063" v="686" actId="21"/>
          <ac:picMkLst>
            <pc:docMk/>
            <pc:sldMk cId="3973970551" sldId="271"/>
            <ac:picMk id="4" creationId="{00000000-0000-0000-0000-000000000000}"/>
          </ac:picMkLst>
        </pc:picChg>
      </pc:sldChg>
      <pc:sldChg chg="delSp modSp del mod">
        <pc:chgData name="Per Nielsen" userId="61e461e4-1ad1-4a4d-8ea5-d7dd2d49ff89" providerId="ADAL" clId="{4346DA85-6248-4A85-97C6-185FB1C54069}" dt="2022-11-02T10:53:21.701" v="782" actId="47"/>
        <pc:sldMkLst>
          <pc:docMk/>
          <pc:sldMk cId="2465752249" sldId="272"/>
        </pc:sldMkLst>
        <pc:spChg chg="mod">
          <ac:chgData name="Per Nielsen" userId="61e461e4-1ad1-4a4d-8ea5-d7dd2d49ff89" providerId="ADAL" clId="{4346DA85-6248-4A85-97C6-185FB1C54069}" dt="2022-11-02T10:34:16.087" v="221" actId="27636"/>
          <ac:spMkLst>
            <pc:docMk/>
            <pc:sldMk cId="2465752249" sldId="272"/>
            <ac:spMk id="2" creationId="{00000000-0000-0000-0000-000000000000}"/>
          </ac:spMkLst>
        </pc:spChg>
        <pc:spChg chg="mod">
          <ac:chgData name="Per Nielsen" userId="61e461e4-1ad1-4a4d-8ea5-d7dd2d49ff89" providerId="ADAL" clId="{4346DA85-6248-4A85-97C6-185FB1C54069}" dt="2022-11-02T10:33:14.884" v="219" actId="1036"/>
          <ac:spMkLst>
            <pc:docMk/>
            <pc:sldMk cId="2465752249" sldId="272"/>
            <ac:spMk id="3" creationId="{00000000-0000-0000-0000-000000000000}"/>
          </ac:spMkLst>
        </pc:spChg>
        <pc:picChg chg="del">
          <ac:chgData name="Per Nielsen" userId="61e461e4-1ad1-4a4d-8ea5-d7dd2d49ff89" providerId="ADAL" clId="{4346DA85-6248-4A85-97C6-185FB1C54069}" dt="2022-11-02T10:52:34.446" v="761" actId="21"/>
          <ac:picMkLst>
            <pc:docMk/>
            <pc:sldMk cId="2465752249" sldId="272"/>
            <ac:picMk id="5" creationId="{B119916B-48DA-3016-3B02-48CD0AF336AB}"/>
          </ac:picMkLst>
        </pc:picChg>
      </pc:sldChg>
      <pc:sldChg chg="modSp del mod">
        <pc:chgData name="Per Nielsen" userId="61e461e4-1ad1-4a4d-8ea5-d7dd2d49ff89" providerId="ADAL" clId="{4346DA85-6248-4A85-97C6-185FB1C54069}" dt="2022-11-02T10:53:21.701" v="782" actId="47"/>
        <pc:sldMkLst>
          <pc:docMk/>
          <pc:sldMk cId="1347515526" sldId="273"/>
        </pc:sldMkLst>
        <pc:spChg chg="mod">
          <ac:chgData name="Per Nielsen" userId="61e461e4-1ad1-4a4d-8ea5-d7dd2d49ff89" providerId="ADAL" clId="{4346DA85-6248-4A85-97C6-185FB1C54069}" dt="2022-11-02T10:45:43.591" v="224" actId="21"/>
          <ac:spMkLst>
            <pc:docMk/>
            <pc:sldMk cId="1347515526" sldId="273"/>
            <ac:spMk id="2" creationId="{00000000-0000-0000-0000-000000000000}"/>
          </ac:spMkLst>
        </pc:spChg>
      </pc:sldChg>
      <pc:sldChg chg="del">
        <pc:chgData name="Per Nielsen" userId="61e461e4-1ad1-4a4d-8ea5-d7dd2d49ff89" providerId="ADAL" clId="{4346DA85-6248-4A85-97C6-185FB1C54069}" dt="2022-11-02T10:53:21.701" v="782" actId="47"/>
        <pc:sldMkLst>
          <pc:docMk/>
          <pc:sldMk cId="2381065243" sldId="282"/>
        </pc:sldMkLst>
      </pc:sldChg>
      <pc:sldChg chg="delSp del mod">
        <pc:chgData name="Per Nielsen" userId="61e461e4-1ad1-4a4d-8ea5-d7dd2d49ff89" providerId="ADAL" clId="{4346DA85-6248-4A85-97C6-185FB1C54069}" dt="2022-11-02T11:03:57.931" v="1021" actId="47"/>
        <pc:sldMkLst>
          <pc:docMk/>
          <pc:sldMk cId="2431474945" sldId="295"/>
        </pc:sldMkLst>
        <pc:picChg chg="del">
          <ac:chgData name="Per Nielsen" userId="61e461e4-1ad1-4a4d-8ea5-d7dd2d49ff89" providerId="ADAL" clId="{4346DA85-6248-4A85-97C6-185FB1C54069}" dt="2022-11-02T10:54:51.317" v="867" actId="21"/>
          <ac:picMkLst>
            <pc:docMk/>
            <pc:sldMk cId="2431474945" sldId="295"/>
            <ac:picMk id="3" creationId="{EACFB293-06DA-7C72-AD27-4F8BA66A8AD8}"/>
          </ac:picMkLst>
        </pc:picChg>
      </pc:sldChg>
      <pc:sldChg chg="addSp modSp mod">
        <pc:chgData name="Per Nielsen" userId="61e461e4-1ad1-4a4d-8ea5-d7dd2d49ff89" providerId="ADAL" clId="{4346DA85-6248-4A85-97C6-185FB1C54069}" dt="2022-11-03T07:57:35.127" v="1033" actId="255"/>
        <pc:sldMkLst>
          <pc:docMk/>
          <pc:sldMk cId="217416115" sldId="316"/>
        </pc:sldMkLst>
        <pc:spChg chg="add mod">
          <ac:chgData name="Per Nielsen" userId="61e461e4-1ad1-4a4d-8ea5-d7dd2d49ff89" providerId="ADAL" clId="{4346DA85-6248-4A85-97C6-185FB1C54069}" dt="2022-11-03T07:57:35.127" v="1033" actId="255"/>
          <ac:spMkLst>
            <pc:docMk/>
            <pc:sldMk cId="217416115" sldId="316"/>
            <ac:spMk id="4" creationId="{9DA936B5-10F1-EE86-300E-B3B834E93536}"/>
          </ac:spMkLst>
        </pc:spChg>
      </pc:sldChg>
      <pc:sldChg chg="delSp modSp del mod delAnim">
        <pc:chgData name="Per Nielsen" userId="61e461e4-1ad1-4a4d-8ea5-d7dd2d49ff89" providerId="ADAL" clId="{4346DA85-6248-4A85-97C6-185FB1C54069}" dt="2022-11-02T11:03:58.580" v="1022" actId="47"/>
        <pc:sldMkLst>
          <pc:docMk/>
          <pc:sldMk cId="4110541745" sldId="320"/>
        </pc:sldMkLst>
        <pc:picChg chg="del mod">
          <ac:chgData name="Per Nielsen" userId="61e461e4-1ad1-4a4d-8ea5-d7dd2d49ff89" providerId="ADAL" clId="{4346DA85-6248-4A85-97C6-185FB1C54069}" dt="2022-11-02T10:55:59.972" v="905" actId="21"/>
          <ac:picMkLst>
            <pc:docMk/>
            <pc:sldMk cId="4110541745" sldId="320"/>
            <ac:picMk id="8" creationId="{C9C7A1FF-3CFE-420A-9513-698D7D46532C}"/>
          </ac:picMkLst>
        </pc:picChg>
      </pc:sldChg>
      <pc:sldChg chg="delSp mod ord delAnim modAnim">
        <pc:chgData name="Per Nielsen" userId="61e461e4-1ad1-4a4d-8ea5-d7dd2d49ff89" providerId="ADAL" clId="{4346DA85-6248-4A85-97C6-185FB1C54069}" dt="2022-11-08T09:35:06.338" v="1040" actId="478"/>
        <pc:sldMkLst>
          <pc:docMk/>
          <pc:sldMk cId="2385636953" sldId="321"/>
        </pc:sldMkLst>
        <pc:spChg chg="del">
          <ac:chgData name="Per Nielsen" userId="61e461e4-1ad1-4a4d-8ea5-d7dd2d49ff89" providerId="ADAL" clId="{4346DA85-6248-4A85-97C6-185FB1C54069}" dt="2022-11-08T09:35:06.338" v="1040" actId="478"/>
          <ac:spMkLst>
            <pc:docMk/>
            <pc:sldMk cId="2385636953" sldId="321"/>
            <ac:spMk id="10" creationId="{ACDB01A0-3995-8C18-4911-44918E24B726}"/>
          </ac:spMkLst>
        </pc:spChg>
        <pc:picChg chg="del">
          <ac:chgData name="Per Nielsen" userId="61e461e4-1ad1-4a4d-8ea5-d7dd2d49ff89" providerId="ADAL" clId="{4346DA85-6248-4A85-97C6-185FB1C54069}" dt="2022-11-08T09:35:04.002" v="1039" actId="478"/>
          <ac:picMkLst>
            <pc:docMk/>
            <pc:sldMk cId="2385636953" sldId="321"/>
            <ac:picMk id="9" creationId="{AE7AE18C-72B9-6AC1-79BF-474883E4DF56}"/>
          </ac:picMkLst>
        </pc:picChg>
      </pc:sldChg>
      <pc:sldChg chg="modSp mod">
        <pc:chgData name="Per Nielsen" userId="61e461e4-1ad1-4a4d-8ea5-d7dd2d49ff89" providerId="ADAL" clId="{4346DA85-6248-4A85-97C6-185FB1C54069}" dt="2022-11-02T10:28:00.160" v="95" actId="122"/>
        <pc:sldMkLst>
          <pc:docMk/>
          <pc:sldMk cId="2965291807" sldId="322"/>
        </pc:sldMkLst>
        <pc:spChg chg="mod">
          <ac:chgData name="Per Nielsen" userId="61e461e4-1ad1-4a4d-8ea5-d7dd2d49ff89" providerId="ADAL" clId="{4346DA85-6248-4A85-97C6-185FB1C54069}" dt="2022-11-02T10:28:00.160" v="95" actId="122"/>
          <ac:spMkLst>
            <pc:docMk/>
            <pc:sldMk cId="2965291807" sldId="322"/>
            <ac:spMk id="3" creationId="{41122E26-9EA4-2E7C-F1B6-A6672220CD9D}"/>
          </ac:spMkLst>
        </pc:spChg>
      </pc:sldChg>
      <pc:sldChg chg="addSp modSp mod modAnim">
        <pc:chgData name="Per Nielsen" userId="61e461e4-1ad1-4a4d-8ea5-d7dd2d49ff89" providerId="ADAL" clId="{4346DA85-6248-4A85-97C6-185FB1C54069}" dt="2022-11-02T10:27:20.308" v="94" actId="1076"/>
        <pc:sldMkLst>
          <pc:docMk/>
          <pc:sldMk cId="2102663873" sldId="407"/>
        </pc:sldMkLst>
        <pc:spChg chg="add mod">
          <ac:chgData name="Per Nielsen" userId="61e461e4-1ad1-4a4d-8ea5-d7dd2d49ff89" providerId="ADAL" clId="{4346DA85-6248-4A85-97C6-185FB1C54069}" dt="2022-11-02T10:27:20.308" v="94" actId="1076"/>
          <ac:spMkLst>
            <pc:docMk/>
            <pc:sldMk cId="2102663873" sldId="407"/>
            <ac:spMk id="2" creationId="{FF398719-BF81-6E15-88C7-F45D0EDBC300}"/>
          </ac:spMkLst>
        </pc:spChg>
        <pc:spChg chg="mod">
          <ac:chgData name="Per Nielsen" userId="61e461e4-1ad1-4a4d-8ea5-d7dd2d49ff89" providerId="ADAL" clId="{4346DA85-6248-4A85-97C6-185FB1C54069}" dt="2022-11-02T10:27:16.199" v="93" actId="6549"/>
          <ac:spMkLst>
            <pc:docMk/>
            <pc:sldMk cId="2102663873" sldId="407"/>
            <ac:spMk id="10" creationId="{00000000-0000-0000-0000-000000000000}"/>
          </ac:spMkLst>
        </pc:spChg>
      </pc:sldChg>
      <pc:sldChg chg="new del">
        <pc:chgData name="Per Nielsen" userId="61e461e4-1ad1-4a4d-8ea5-d7dd2d49ff89" providerId="ADAL" clId="{4346DA85-6248-4A85-97C6-185FB1C54069}" dt="2022-11-08T09:35:19.688" v="1041" actId="47"/>
        <pc:sldMkLst>
          <pc:docMk/>
          <pc:sldMk cId="3568118731" sldId="408"/>
        </pc:sldMkLst>
      </pc:sldChg>
      <pc:sldChg chg="new del">
        <pc:chgData name="Per Nielsen" userId="61e461e4-1ad1-4a4d-8ea5-d7dd2d49ff89" providerId="ADAL" clId="{4346DA85-6248-4A85-97C6-185FB1C54069}" dt="2022-11-08T09:35:19.688" v="1041" actId="47"/>
        <pc:sldMkLst>
          <pc:docMk/>
          <pc:sldMk cId="1172902289" sldId="409"/>
        </pc:sldMkLst>
      </pc:sldChg>
      <pc:sldChg chg="new del">
        <pc:chgData name="Per Nielsen" userId="61e461e4-1ad1-4a4d-8ea5-d7dd2d49ff89" providerId="ADAL" clId="{4346DA85-6248-4A85-97C6-185FB1C54069}" dt="2022-11-08T09:35:19.688" v="1041" actId="47"/>
        <pc:sldMkLst>
          <pc:docMk/>
          <pc:sldMk cId="1742313622" sldId="410"/>
        </pc:sldMkLst>
      </pc:sldChg>
      <pc:sldChg chg="new del">
        <pc:chgData name="Per Nielsen" userId="61e461e4-1ad1-4a4d-8ea5-d7dd2d49ff89" providerId="ADAL" clId="{4346DA85-6248-4A85-97C6-185FB1C54069}" dt="2022-11-08T09:35:19.688" v="1041" actId="47"/>
        <pc:sldMkLst>
          <pc:docMk/>
          <pc:sldMk cId="2463660177" sldId="411"/>
        </pc:sldMkLst>
      </pc:sldChg>
      <pc:sldChg chg="new del">
        <pc:chgData name="Per Nielsen" userId="61e461e4-1ad1-4a4d-8ea5-d7dd2d49ff89" providerId="ADAL" clId="{4346DA85-6248-4A85-97C6-185FB1C54069}" dt="2022-11-08T09:35:21.649" v="1042" actId="47"/>
        <pc:sldMkLst>
          <pc:docMk/>
          <pc:sldMk cId="2620935778" sldId="41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9A0F62-B69F-4B9B-B6F8-857BAE882C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6CADFE9-C4AA-4845-A8D5-53C4EE878179}">
      <dgm:prSet phldrT="[Teks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r>
            <a:rPr lang="da-DK" sz="1600" b="1" dirty="0"/>
            <a:t>Behandlingsspor</a:t>
          </a:r>
        </a:p>
      </dgm:t>
    </dgm:pt>
    <dgm:pt modelId="{96A52235-DC88-4601-BD58-5B243D963EBC}" type="parTrans" cxnId="{B2593078-2942-4708-A841-1113A8161197}">
      <dgm:prSet/>
      <dgm:spPr/>
      <dgm:t>
        <a:bodyPr/>
        <a:lstStyle/>
        <a:p>
          <a:endParaRPr lang="da-DK" sz="1600"/>
        </a:p>
      </dgm:t>
    </dgm:pt>
    <dgm:pt modelId="{B6F91545-5280-423E-AFA3-678590A49C25}" type="sibTrans" cxnId="{B2593078-2942-4708-A841-1113A8161197}">
      <dgm:prSet/>
      <dgm:spPr/>
      <dgm:t>
        <a:bodyPr/>
        <a:lstStyle/>
        <a:p>
          <a:endParaRPr lang="da-DK" sz="1600"/>
        </a:p>
      </dgm:t>
    </dgm:pt>
    <dgm:pt modelId="{97DEC932-F236-4D61-8883-AFD13CE56834}">
      <dgm:prSet phldrT="[Tekst]" custT="1"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da-DK" sz="1600" dirty="0"/>
            <a:t>Dobbeltfokuseret alkoholbehandling af alkoholafhængige med psykisk </a:t>
          </a:r>
          <a:r>
            <a:rPr lang="da-DK" sz="1600" dirty="0" err="1"/>
            <a:t>comorbiditet</a:t>
          </a:r>
          <a:endParaRPr lang="da-DK" sz="1600" dirty="0"/>
        </a:p>
      </dgm:t>
    </dgm:pt>
    <dgm:pt modelId="{F4DFE898-BEB6-4279-9826-2EE9A9E3B73D}" type="parTrans" cxnId="{980AEF31-E360-4301-8810-E90563068A8D}">
      <dgm:prSet/>
      <dgm:spPr/>
      <dgm:t>
        <a:bodyPr/>
        <a:lstStyle/>
        <a:p>
          <a:endParaRPr lang="da-DK" sz="1600"/>
        </a:p>
      </dgm:t>
    </dgm:pt>
    <dgm:pt modelId="{F6094F03-01C2-44D2-9707-B39A0D23F791}" type="sibTrans" cxnId="{980AEF31-E360-4301-8810-E90563068A8D}">
      <dgm:prSet/>
      <dgm:spPr/>
      <dgm:t>
        <a:bodyPr/>
        <a:lstStyle/>
        <a:p>
          <a:endParaRPr lang="da-DK" sz="1600"/>
        </a:p>
      </dgm:t>
    </dgm:pt>
    <dgm:pt modelId="{25B9A078-D515-435E-A0CB-408B711FCEA6}">
      <dgm:prSet phldrT="[Tekst]" custT="1"/>
      <dgm:spPr>
        <a:solidFill>
          <a:srgbClr val="92D050">
            <a:alpha val="90000"/>
          </a:srgbClr>
        </a:solidFill>
        <a:ln>
          <a:solidFill>
            <a:srgbClr val="00B050">
              <a:alpha val="90000"/>
            </a:srgbClr>
          </a:solidFill>
        </a:ln>
      </dgm:spPr>
      <dgm:t>
        <a:bodyPr/>
        <a:lstStyle/>
        <a:p>
          <a:r>
            <a:rPr lang="da-DK" sz="1600" dirty="0"/>
            <a:t>Indgåelse i den ambulante strategi med værftsfunktion</a:t>
          </a:r>
        </a:p>
      </dgm:t>
    </dgm:pt>
    <dgm:pt modelId="{2CC3F532-8A05-4583-9588-B30D6B1D889A}" type="parTrans" cxnId="{86EC4481-B720-492C-ABAE-A436EDABFEF7}">
      <dgm:prSet/>
      <dgm:spPr/>
      <dgm:t>
        <a:bodyPr/>
        <a:lstStyle/>
        <a:p>
          <a:endParaRPr lang="da-DK" sz="1600"/>
        </a:p>
      </dgm:t>
    </dgm:pt>
    <dgm:pt modelId="{76478E47-1781-4050-AC9C-7E4E21112738}" type="sibTrans" cxnId="{86EC4481-B720-492C-ABAE-A436EDABFEF7}">
      <dgm:prSet/>
      <dgm:spPr/>
      <dgm:t>
        <a:bodyPr/>
        <a:lstStyle/>
        <a:p>
          <a:endParaRPr lang="da-DK" sz="1600"/>
        </a:p>
      </dgm:t>
    </dgm:pt>
    <dgm:pt modelId="{E71229F7-795A-4341-BEDD-348AC42DF741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a-DK" sz="1600" dirty="0"/>
            <a:t>Team for klinisk udredning</a:t>
          </a:r>
        </a:p>
      </dgm:t>
    </dgm:pt>
    <dgm:pt modelId="{3E2375AC-256F-4B5B-867E-1A87644875D4}" type="parTrans" cxnId="{D6EB8C9C-789A-440D-8AFB-171A4CAF941C}">
      <dgm:prSet/>
      <dgm:spPr/>
      <dgm:t>
        <a:bodyPr/>
        <a:lstStyle/>
        <a:p>
          <a:endParaRPr lang="da-DK" sz="1600"/>
        </a:p>
      </dgm:t>
    </dgm:pt>
    <dgm:pt modelId="{0540CA1D-98D2-47BF-A525-42C738636587}" type="sibTrans" cxnId="{D6EB8C9C-789A-440D-8AFB-171A4CAF941C}">
      <dgm:prSet/>
      <dgm:spPr/>
      <dgm:t>
        <a:bodyPr/>
        <a:lstStyle/>
        <a:p>
          <a:endParaRPr lang="da-DK" sz="1600"/>
        </a:p>
      </dgm:t>
    </dgm:pt>
    <dgm:pt modelId="{88869B8A-156E-4A26-A272-AB667E135A97}">
      <dgm:prSet phldrT="[Tekst]" custT="1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da-DK" sz="1600" dirty="0"/>
            <a:t>Testning/screening for symptomlidelser og personligheds-forstyrrelser</a:t>
          </a:r>
        </a:p>
      </dgm:t>
    </dgm:pt>
    <dgm:pt modelId="{528F9D11-5F4C-4B8A-8B02-9A241898684A}" type="parTrans" cxnId="{6292CF40-C874-4466-91A8-974B7F3444ED}">
      <dgm:prSet/>
      <dgm:spPr/>
      <dgm:t>
        <a:bodyPr/>
        <a:lstStyle/>
        <a:p>
          <a:endParaRPr lang="da-DK" sz="1600"/>
        </a:p>
      </dgm:t>
    </dgm:pt>
    <dgm:pt modelId="{46740334-D1CD-4256-B9DB-BA30149F445E}" type="sibTrans" cxnId="{6292CF40-C874-4466-91A8-974B7F3444ED}">
      <dgm:prSet/>
      <dgm:spPr/>
      <dgm:t>
        <a:bodyPr/>
        <a:lstStyle/>
        <a:p>
          <a:endParaRPr lang="da-DK" sz="1600"/>
        </a:p>
      </dgm:t>
    </dgm:pt>
    <dgm:pt modelId="{C50B2DD4-7B38-4C62-B5ED-02323CDBE10C}">
      <dgm:prSet phldrT="[Tekst]" custT="1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da-DK" sz="1600" dirty="0"/>
            <a:t>Udarbejdelse af klinisk fokus og </a:t>
          </a:r>
          <a:r>
            <a:rPr lang="da-DK" sz="1600" dirty="0" err="1"/>
            <a:t>caseformulering</a:t>
          </a:r>
          <a:endParaRPr lang="da-DK" sz="1600" dirty="0"/>
        </a:p>
      </dgm:t>
    </dgm:pt>
    <dgm:pt modelId="{555ECDE7-F956-469B-B314-85F027585DDB}" type="parTrans" cxnId="{6E88FA04-3ACF-4EF2-8C47-818F97299BB9}">
      <dgm:prSet/>
      <dgm:spPr/>
      <dgm:t>
        <a:bodyPr/>
        <a:lstStyle/>
        <a:p>
          <a:endParaRPr lang="da-DK" sz="1600"/>
        </a:p>
      </dgm:t>
    </dgm:pt>
    <dgm:pt modelId="{6F0FB68A-5E15-4A94-90BF-D0F68C8CFF55}" type="sibTrans" cxnId="{6E88FA04-3ACF-4EF2-8C47-818F97299BB9}">
      <dgm:prSet/>
      <dgm:spPr/>
      <dgm:t>
        <a:bodyPr/>
        <a:lstStyle/>
        <a:p>
          <a:endParaRPr lang="da-DK" sz="1600"/>
        </a:p>
      </dgm:t>
    </dgm:pt>
    <dgm:pt modelId="{715C8B2C-2397-4909-A8AA-C03CA9037662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a-DK" sz="1600" dirty="0"/>
            <a:t>Formidling og kompetenceopbygning</a:t>
          </a:r>
        </a:p>
      </dgm:t>
    </dgm:pt>
    <dgm:pt modelId="{C5DBBEF3-6726-4F52-9A25-17722909F40F}" type="parTrans" cxnId="{EE0C8B90-5055-4480-B7A1-27EC7C10B209}">
      <dgm:prSet/>
      <dgm:spPr/>
      <dgm:t>
        <a:bodyPr/>
        <a:lstStyle/>
        <a:p>
          <a:endParaRPr lang="da-DK" sz="1600"/>
        </a:p>
      </dgm:t>
    </dgm:pt>
    <dgm:pt modelId="{D1D1DE45-D9F7-4823-8827-82539AD63C88}" type="sibTrans" cxnId="{EE0C8B90-5055-4480-B7A1-27EC7C10B209}">
      <dgm:prSet/>
      <dgm:spPr/>
      <dgm:t>
        <a:bodyPr/>
        <a:lstStyle/>
        <a:p>
          <a:endParaRPr lang="da-DK" sz="1600"/>
        </a:p>
      </dgm:t>
    </dgm:pt>
    <dgm:pt modelId="{5296E08C-A17E-4F25-94E9-8FF98181DDC6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a-DK" sz="1600" dirty="0"/>
            <a:t>Temadage</a:t>
          </a:r>
        </a:p>
      </dgm:t>
    </dgm:pt>
    <dgm:pt modelId="{474ED4AF-7B0D-4C43-B388-C570F9A8F7FF}" type="parTrans" cxnId="{18AF169E-1D32-47F0-8C5A-A255B64505D7}">
      <dgm:prSet/>
      <dgm:spPr/>
      <dgm:t>
        <a:bodyPr/>
        <a:lstStyle/>
        <a:p>
          <a:endParaRPr lang="da-DK" sz="1600"/>
        </a:p>
      </dgm:t>
    </dgm:pt>
    <dgm:pt modelId="{1AC725E9-DB7C-45E1-A067-84FEA96E6B19}" type="sibTrans" cxnId="{18AF169E-1D32-47F0-8C5A-A255B64505D7}">
      <dgm:prSet/>
      <dgm:spPr/>
      <dgm:t>
        <a:bodyPr/>
        <a:lstStyle/>
        <a:p>
          <a:endParaRPr lang="da-DK" sz="1600"/>
        </a:p>
      </dgm:t>
    </dgm:pt>
    <dgm:pt modelId="{090533EF-E17D-4BBD-BCD4-A822164890FF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a-DK" sz="1600" dirty="0"/>
            <a:t>Undervisning</a:t>
          </a:r>
        </a:p>
      </dgm:t>
    </dgm:pt>
    <dgm:pt modelId="{EE4377B9-401B-4C05-93E9-8DACC24188FC}" type="parTrans" cxnId="{E13F9C1F-B676-440F-AAA2-83ECFACC3327}">
      <dgm:prSet/>
      <dgm:spPr/>
      <dgm:t>
        <a:bodyPr/>
        <a:lstStyle/>
        <a:p>
          <a:endParaRPr lang="da-DK" sz="1600"/>
        </a:p>
      </dgm:t>
    </dgm:pt>
    <dgm:pt modelId="{AF2B4797-6F8C-410C-9C4E-823F7F94EE15}" type="sibTrans" cxnId="{E13F9C1F-B676-440F-AAA2-83ECFACC3327}">
      <dgm:prSet/>
      <dgm:spPr/>
      <dgm:t>
        <a:bodyPr/>
        <a:lstStyle/>
        <a:p>
          <a:endParaRPr lang="da-DK" sz="1600"/>
        </a:p>
      </dgm:t>
    </dgm:pt>
    <dgm:pt modelId="{50A71DA2-BFA8-49B6-945D-BEC38022C64E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da-DK" sz="1600" dirty="0"/>
            <a:t>Konsulentbistand og sparring</a:t>
          </a:r>
        </a:p>
      </dgm:t>
    </dgm:pt>
    <dgm:pt modelId="{9120EE16-B481-49AD-B05C-B5D9EBEA4D20}" type="parTrans" cxnId="{E348C434-32CC-4053-8035-644B22746674}">
      <dgm:prSet/>
      <dgm:spPr/>
      <dgm:t>
        <a:bodyPr/>
        <a:lstStyle/>
        <a:p>
          <a:endParaRPr lang="da-DK" sz="1600"/>
        </a:p>
      </dgm:t>
    </dgm:pt>
    <dgm:pt modelId="{8B1A44FD-FE23-44F2-B349-FCA182A1D985}" type="sibTrans" cxnId="{E348C434-32CC-4053-8035-644B22746674}">
      <dgm:prSet/>
      <dgm:spPr/>
      <dgm:t>
        <a:bodyPr/>
        <a:lstStyle/>
        <a:p>
          <a:endParaRPr lang="da-DK" sz="1600"/>
        </a:p>
      </dgm:t>
    </dgm:pt>
    <dgm:pt modelId="{88D8F360-38C1-4EC5-BE3F-47D3AAA36813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Konferenceassistance</a:t>
          </a:r>
          <a:endParaRPr lang="da-DK" sz="1600" dirty="0">
            <a:latin typeface="+mn-lt"/>
          </a:endParaRPr>
        </a:p>
      </dgm:t>
    </dgm:pt>
    <dgm:pt modelId="{9C6F161A-146E-4819-B51C-D7D30867018D}" type="parTrans" cxnId="{C3F92C9A-AC04-43CA-AD6C-9E80CD086D46}">
      <dgm:prSet/>
      <dgm:spPr/>
      <dgm:t>
        <a:bodyPr/>
        <a:lstStyle/>
        <a:p>
          <a:endParaRPr lang="da-DK" sz="1600"/>
        </a:p>
      </dgm:t>
    </dgm:pt>
    <dgm:pt modelId="{91050C3F-2073-49C1-BD66-839936409E21}" type="sibTrans" cxnId="{C3F92C9A-AC04-43CA-AD6C-9E80CD086D46}">
      <dgm:prSet/>
      <dgm:spPr/>
      <dgm:t>
        <a:bodyPr/>
        <a:lstStyle/>
        <a:p>
          <a:endParaRPr lang="da-DK" sz="1600"/>
        </a:p>
      </dgm:t>
    </dgm:pt>
    <dgm:pt modelId="{1933FB0A-7501-4D01-8F8E-9EDE21A03289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Supervision</a:t>
          </a:r>
        </a:p>
      </dgm:t>
    </dgm:pt>
    <dgm:pt modelId="{83A31127-1B24-45E2-B07A-024FF9B3774B}" type="parTrans" cxnId="{2B5B5720-1BD2-4C04-A936-0E9F75FA6884}">
      <dgm:prSet/>
      <dgm:spPr/>
      <dgm:t>
        <a:bodyPr/>
        <a:lstStyle/>
        <a:p>
          <a:endParaRPr lang="da-DK" sz="1600"/>
        </a:p>
      </dgm:t>
    </dgm:pt>
    <dgm:pt modelId="{A0AD85C9-B630-4687-A4CB-BD073E857D1E}" type="sibTrans" cxnId="{2B5B5720-1BD2-4C04-A936-0E9F75FA6884}">
      <dgm:prSet/>
      <dgm:spPr/>
      <dgm:t>
        <a:bodyPr/>
        <a:lstStyle/>
        <a:p>
          <a:endParaRPr lang="da-DK" sz="1600"/>
        </a:p>
      </dgm:t>
    </dgm:pt>
    <dgm:pt modelId="{B24DDE07-636D-42FC-879B-83131DEA69E0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Telefonisk ”hot line” for behandlere</a:t>
          </a:r>
        </a:p>
      </dgm:t>
    </dgm:pt>
    <dgm:pt modelId="{A0C1A35B-5FFC-4607-BB9D-1D1FB38B2BA2}" type="parTrans" cxnId="{A439136D-F64F-4817-AE70-5ED9B8AFA3FF}">
      <dgm:prSet/>
      <dgm:spPr/>
      <dgm:t>
        <a:bodyPr/>
        <a:lstStyle/>
        <a:p>
          <a:endParaRPr lang="da-DK" sz="1600"/>
        </a:p>
      </dgm:t>
    </dgm:pt>
    <dgm:pt modelId="{746D9D78-44AC-44B0-8738-06C7535BF754}" type="sibTrans" cxnId="{A439136D-F64F-4817-AE70-5ED9B8AFA3FF}">
      <dgm:prSet/>
      <dgm:spPr/>
      <dgm:t>
        <a:bodyPr/>
        <a:lstStyle/>
        <a:p>
          <a:endParaRPr lang="da-DK" sz="1600"/>
        </a:p>
      </dgm:t>
    </dgm:pt>
    <dgm:pt modelId="{87E991F8-E284-46E4-8641-5BC37D2EB812}">
      <dgm:prSet phldrT="[Tekst]" custT="1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da-DK" sz="1600" dirty="0"/>
            <a:t>Hjælp til visitation</a:t>
          </a:r>
        </a:p>
      </dgm:t>
    </dgm:pt>
    <dgm:pt modelId="{B1363CFC-640F-41BC-BC11-B8B7F61144A1}" type="parTrans" cxnId="{C6A4CC1C-C3C9-42C1-8B76-C928BEA5F24E}">
      <dgm:prSet/>
      <dgm:spPr/>
      <dgm:t>
        <a:bodyPr/>
        <a:lstStyle/>
        <a:p>
          <a:endParaRPr lang="da-DK" sz="1600"/>
        </a:p>
      </dgm:t>
    </dgm:pt>
    <dgm:pt modelId="{18B87C1B-065A-4755-8CC0-D1E7EDAA5868}" type="sibTrans" cxnId="{C6A4CC1C-C3C9-42C1-8B76-C928BEA5F24E}">
      <dgm:prSet/>
      <dgm:spPr/>
      <dgm:t>
        <a:bodyPr/>
        <a:lstStyle/>
        <a:p>
          <a:endParaRPr lang="da-DK" sz="1600"/>
        </a:p>
      </dgm:t>
    </dgm:pt>
    <dgm:pt modelId="{6FDA0B2F-37F0-459B-BA32-49AA662623F6}">
      <dgm:prSet phldrT="[Tekst]" custT="1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da-DK" sz="1600" dirty="0"/>
            <a:t>Klinisk psykologisk bistand</a:t>
          </a:r>
        </a:p>
      </dgm:t>
    </dgm:pt>
    <dgm:pt modelId="{4FB4CEE4-8D42-40B5-ADF5-1B87FF3E8850}" type="parTrans" cxnId="{24724467-7780-4682-B81B-91156B1E0482}">
      <dgm:prSet/>
      <dgm:spPr/>
      <dgm:t>
        <a:bodyPr/>
        <a:lstStyle/>
        <a:p>
          <a:endParaRPr lang="da-DK" sz="1600"/>
        </a:p>
      </dgm:t>
    </dgm:pt>
    <dgm:pt modelId="{E03E0B65-F0C2-42A6-A72F-0BFE72896DEB}" type="sibTrans" cxnId="{24724467-7780-4682-B81B-91156B1E0482}">
      <dgm:prSet/>
      <dgm:spPr/>
      <dgm:t>
        <a:bodyPr/>
        <a:lstStyle/>
        <a:p>
          <a:endParaRPr lang="da-DK" sz="1600"/>
        </a:p>
      </dgm:t>
    </dgm:pt>
    <dgm:pt modelId="{3F949E8D-61D6-4AE3-A4D1-E81FAA36D0CC}">
      <dgm:prSet phldrT="[Tekst]" custT="1"/>
      <dgm:spPr>
        <a:ln>
          <a:solidFill>
            <a:srgbClr val="0070C0">
              <a:alpha val="90000"/>
            </a:srgbClr>
          </a:solidFill>
        </a:ln>
      </dgm:spPr>
      <dgm:t>
        <a:bodyPr/>
        <a:lstStyle/>
        <a:p>
          <a:r>
            <a:rPr lang="da-DK" sz="1600" dirty="0"/>
            <a:t>Psykiatrisk læge-konsulent (vurdering )</a:t>
          </a:r>
        </a:p>
      </dgm:t>
    </dgm:pt>
    <dgm:pt modelId="{EE7B5E48-F8EC-42DC-A947-02BC1386EE44}" type="parTrans" cxnId="{CAB13434-5C53-437D-BF09-5AE87D609BDC}">
      <dgm:prSet/>
      <dgm:spPr/>
      <dgm:t>
        <a:bodyPr/>
        <a:lstStyle/>
        <a:p>
          <a:endParaRPr lang="da-DK" sz="1600"/>
        </a:p>
      </dgm:t>
    </dgm:pt>
    <dgm:pt modelId="{9A921345-26B4-49F9-9146-2A275A9CD11D}" type="sibTrans" cxnId="{CAB13434-5C53-437D-BF09-5AE87D609BDC}">
      <dgm:prSet/>
      <dgm:spPr/>
      <dgm:t>
        <a:bodyPr/>
        <a:lstStyle/>
        <a:p>
          <a:endParaRPr lang="da-DK" sz="1600"/>
        </a:p>
      </dgm:t>
    </dgm:pt>
    <dgm:pt modelId="{F19B9179-BE0B-423E-8765-4200F8FF4A70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endParaRPr lang="da-DK" sz="1600" dirty="0"/>
        </a:p>
      </dgm:t>
    </dgm:pt>
    <dgm:pt modelId="{B9943CDB-0969-4961-8A67-73FAB53711EE}" type="parTrans" cxnId="{0B6503BE-75E0-46A1-84DB-6068263D2400}">
      <dgm:prSet/>
      <dgm:spPr/>
      <dgm:t>
        <a:bodyPr/>
        <a:lstStyle/>
        <a:p>
          <a:endParaRPr lang="da-DK" sz="1600"/>
        </a:p>
      </dgm:t>
    </dgm:pt>
    <dgm:pt modelId="{0867488C-55D8-40C3-88EE-3B879F6C3086}" type="sibTrans" cxnId="{0B6503BE-75E0-46A1-84DB-6068263D2400}">
      <dgm:prSet/>
      <dgm:spPr/>
      <dgm:t>
        <a:bodyPr/>
        <a:lstStyle/>
        <a:p>
          <a:endParaRPr lang="da-DK" sz="1600"/>
        </a:p>
      </dgm:t>
    </dgm:pt>
    <dgm:pt modelId="{59682A15-6896-4E45-A191-4B1CBA3E5882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a-DK" sz="1600" dirty="0"/>
            <a:t>Udvikling af praksisnære værktøjer</a:t>
          </a:r>
        </a:p>
      </dgm:t>
    </dgm:pt>
    <dgm:pt modelId="{237439B2-F9B0-4036-9EED-8FD03639D177}" type="parTrans" cxnId="{0D64D2CF-DC35-4BB8-8CD8-24517E72A324}">
      <dgm:prSet/>
      <dgm:spPr/>
      <dgm:t>
        <a:bodyPr/>
        <a:lstStyle/>
        <a:p>
          <a:endParaRPr lang="da-DK" sz="1600"/>
        </a:p>
      </dgm:t>
    </dgm:pt>
    <dgm:pt modelId="{9573032B-3DAA-4201-91F7-1B60549AA789}" type="sibTrans" cxnId="{0D64D2CF-DC35-4BB8-8CD8-24517E72A324}">
      <dgm:prSet/>
      <dgm:spPr/>
      <dgm:t>
        <a:bodyPr/>
        <a:lstStyle/>
        <a:p>
          <a:endParaRPr lang="da-DK" sz="1600"/>
        </a:p>
      </dgm:t>
    </dgm:pt>
    <dgm:pt modelId="{1B536206-0C11-49C3-9F12-17D4EA41CF73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a-DK" sz="1600" dirty="0" err="1"/>
            <a:t>Videndeling</a:t>
          </a:r>
          <a:endParaRPr lang="da-DK" sz="1600" dirty="0"/>
        </a:p>
      </dgm:t>
    </dgm:pt>
    <dgm:pt modelId="{16609C30-4CAE-4502-B511-11B986ED8405}" type="parTrans" cxnId="{A9EC7363-6C38-4F6A-89C4-70EBBD7C70A6}">
      <dgm:prSet/>
      <dgm:spPr/>
      <dgm:t>
        <a:bodyPr/>
        <a:lstStyle/>
        <a:p>
          <a:endParaRPr lang="da-DK" sz="1600"/>
        </a:p>
      </dgm:t>
    </dgm:pt>
    <dgm:pt modelId="{06B1071A-14E6-4097-AD11-B4C03AC9A373}" type="sibTrans" cxnId="{A9EC7363-6C38-4F6A-89C4-70EBBD7C70A6}">
      <dgm:prSet/>
      <dgm:spPr/>
      <dgm:t>
        <a:bodyPr/>
        <a:lstStyle/>
        <a:p>
          <a:endParaRPr lang="da-DK" sz="1600"/>
        </a:p>
      </dgm:t>
    </dgm:pt>
    <dgm:pt modelId="{04BCD720-6160-4D87-9A6B-8D44E4019F55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a-DK" sz="1600" dirty="0"/>
            <a:t>Netværksdannelse</a:t>
          </a:r>
        </a:p>
      </dgm:t>
    </dgm:pt>
    <dgm:pt modelId="{19779455-BF80-4969-9805-D756212009A1}" type="parTrans" cxnId="{A1713ECD-8926-4B2C-9EE8-7BDCE8039177}">
      <dgm:prSet/>
      <dgm:spPr/>
      <dgm:t>
        <a:bodyPr/>
        <a:lstStyle/>
        <a:p>
          <a:endParaRPr lang="da-DK" sz="1600"/>
        </a:p>
      </dgm:t>
    </dgm:pt>
    <dgm:pt modelId="{670F0BED-A047-48D9-BEEB-0358BA12E993}" type="sibTrans" cxnId="{A1713ECD-8926-4B2C-9EE8-7BDCE8039177}">
      <dgm:prSet/>
      <dgm:spPr/>
      <dgm:t>
        <a:bodyPr/>
        <a:lstStyle/>
        <a:p>
          <a:endParaRPr lang="da-DK" sz="1600"/>
        </a:p>
      </dgm:t>
    </dgm:pt>
    <dgm:pt modelId="{2752DCEE-6FCD-4B9B-8B9A-8B24465BD7AA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kumimoji="0" lang="da-D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Organisationsudvikling</a:t>
          </a:r>
        </a:p>
      </dgm:t>
    </dgm:pt>
    <dgm:pt modelId="{32D8E8D2-DF11-4887-9CF3-45CF42263992}" type="parTrans" cxnId="{63A58B09-8240-404C-A8CC-F51AF46D1C17}">
      <dgm:prSet/>
      <dgm:spPr/>
      <dgm:t>
        <a:bodyPr/>
        <a:lstStyle/>
        <a:p>
          <a:endParaRPr lang="da-DK" sz="1600"/>
        </a:p>
      </dgm:t>
    </dgm:pt>
    <dgm:pt modelId="{FCBC38AC-199C-4458-B169-53E4CC282157}" type="sibTrans" cxnId="{63A58B09-8240-404C-A8CC-F51AF46D1C17}">
      <dgm:prSet/>
      <dgm:spPr/>
      <dgm:t>
        <a:bodyPr/>
        <a:lstStyle/>
        <a:p>
          <a:endParaRPr lang="da-DK" sz="1600"/>
        </a:p>
      </dgm:t>
    </dgm:pt>
    <dgm:pt modelId="{0642DC9E-93CA-43C4-9921-8C371B7C953F}">
      <dgm:prSet phldrT="[Tekst]" custT="1"/>
      <dgm:spPr>
        <a:ln>
          <a:solidFill>
            <a:srgbClr val="0070C0"/>
          </a:solidFill>
        </a:ln>
      </dgm:spPr>
      <dgm:t>
        <a:bodyPr/>
        <a:lstStyle/>
        <a:p>
          <a:r>
            <a:rPr lang="da-DK" sz="1600" dirty="0"/>
            <a:t>Årlig konference om dobbelt fokus i behandling</a:t>
          </a:r>
        </a:p>
      </dgm:t>
    </dgm:pt>
    <dgm:pt modelId="{18F29DF7-0385-4CE1-8D63-EACF2A596AC4}" type="parTrans" cxnId="{E2DCE8CB-F88C-4270-B38D-C494F6DEC121}">
      <dgm:prSet/>
      <dgm:spPr/>
      <dgm:t>
        <a:bodyPr/>
        <a:lstStyle/>
        <a:p>
          <a:endParaRPr lang="da-DK" sz="1600"/>
        </a:p>
      </dgm:t>
    </dgm:pt>
    <dgm:pt modelId="{6680EAB3-1F6B-4E06-980D-F1022EED7356}" type="sibTrans" cxnId="{E2DCE8CB-F88C-4270-B38D-C494F6DEC121}">
      <dgm:prSet/>
      <dgm:spPr/>
      <dgm:t>
        <a:bodyPr/>
        <a:lstStyle/>
        <a:p>
          <a:endParaRPr lang="da-DK" sz="1600"/>
        </a:p>
      </dgm:t>
    </dgm:pt>
    <dgm:pt modelId="{0D481FE0-4D91-4E37-88A1-3D8AA6842418}" type="pres">
      <dgm:prSet presAssocID="{6A9A0F62-B69F-4B9B-B6F8-857BAE882C3F}" presName="Name0" presStyleCnt="0">
        <dgm:presLayoutVars>
          <dgm:dir/>
          <dgm:animLvl val="lvl"/>
          <dgm:resizeHandles val="exact"/>
        </dgm:presLayoutVars>
      </dgm:prSet>
      <dgm:spPr/>
    </dgm:pt>
    <dgm:pt modelId="{7714EACF-E041-464A-95F5-9EA9E5CA3330}" type="pres">
      <dgm:prSet presAssocID="{F6CADFE9-C4AA-4845-A8D5-53C4EE878179}" presName="composite" presStyleCnt="0"/>
      <dgm:spPr/>
    </dgm:pt>
    <dgm:pt modelId="{DFA4133A-BBFF-4ED1-8FBF-01BA7EE165AA}" type="pres">
      <dgm:prSet presAssocID="{F6CADFE9-C4AA-4845-A8D5-53C4EE878179}" presName="parTx" presStyleLbl="alignNode1" presStyleIdx="0" presStyleCnt="4" custLinFactNeighborY="-4635">
        <dgm:presLayoutVars>
          <dgm:chMax val="0"/>
          <dgm:chPref val="0"/>
          <dgm:bulletEnabled val="1"/>
        </dgm:presLayoutVars>
      </dgm:prSet>
      <dgm:spPr/>
    </dgm:pt>
    <dgm:pt modelId="{33FBDF50-575F-4E2A-9221-1760196F2320}" type="pres">
      <dgm:prSet presAssocID="{F6CADFE9-C4AA-4845-A8D5-53C4EE878179}" presName="desTx" presStyleLbl="alignAccFollowNode1" presStyleIdx="0" presStyleCnt="4">
        <dgm:presLayoutVars>
          <dgm:bulletEnabled val="1"/>
        </dgm:presLayoutVars>
      </dgm:prSet>
      <dgm:spPr/>
    </dgm:pt>
    <dgm:pt modelId="{8EAB9624-1B28-4FEB-8BEE-34561EF1922F}" type="pres">
      <dgm:prSet presAssocID="{B6F91545-5280-423E-AFA3-678590A49C25}" presName="space" presStyleCnt="0"/>
      <dgm:spPr/>
    </dgm:pt>
    <dgm:pt modelId="{2299105D-20C2-48DE-A020-12A83FC56EC5}" type="pres">
      <dgm:prSet presAssocID="{E71229F7-795A-4341-BEDD-348AC42DF741}" presName="composite" presStyleCnt="0"/>
      <dgm:spPr/>
    </dgm:pt>
    <dgm:pt modelId="{B93988AC-B095-41B1-A2EB-FB2E8D714357}" type="pres">
      <dgm:prSet presAssocID="{E71229F7-795A-4341-BEDD-348AC42DF74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C9A865D-BD14-48B9-BECA-CD7BA136DA2A}" type="pres">
      <dgm:prSet presAssocID="{E71229F7-795A-4341-BEDD-348AC42DF741}" presName="desTx" presStyleLbl="alignAccFollowNode1" presStyleIdx="1" presStyleCnt="4">
        <dgm:presLayoutVars>
          <dgm:bulletEnabled val="1"/>
        </dgm:presLayoutVars>
      </dgm:prSet>
      <dgm:spPr/>
    </dgm:pt>
    <dgm:pt modelId="{B6DA4F08-DC72-4EDD-B1DC-2033A8D94B5E}" type="pres">
      <dgm:prSet presAssocID="{0540CA1D-98D2-47BF-A525-42C738636587}" presName="space" presStyleCnt="0"/>
      <dgm:spPr/>
    </dgm:pt>
    <dgm:pt modelId="{085661AA-5CE2-4AC3-B1B5-011D9CFB1DE1}" type="pres">
      <dgm:prSet presAssocID="{50A71DA2-BFA8-49B6-945D-BEC38022C64E}" presName="composite" presStyleCnt="0"/>
      <dgm:spPr/>
    </dgm:pt>
    <dgm:pt modelId="{98128552-D72F-4675-9721-C49A5BD26039}" type="pres">
      <dgm:prSet presAssocID="{50A71DA2-BFA8-49B6-945D-BEC38022C64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DC2D57EF-65B3-4E8B-9101-062FB511C0E1}" type="pres">
      <dgm:prSet presAssocID="{50A71DA2-BFA8-49B6-945D-BEC38022C64E}" presName="desTx" presStyleLbl="alignAccFollowNode1" presStyleIdx="2" presStyleCnt="4">
        <dgm:presLayoutVars>
          <dgm:bulletEnabled val="1"/>
        </dgm:presLayoutVars>
      </dgm:prSet>
      <dgm:spPr/>
    </dgm:pt>
    <dgm:pt modelId="{C51C486C-2DD6-4C6E-A5E1-DC0421DF909A}" type="pres">
      <dgm:prSet presAssocID="{8B1A44FD-FE23-44F2-B349-FCA182A1D985}" presName="space" presStyleCnt="0"/>
      <dgm:spPr/>
    </dgm:pt>
    <dgm:pt modelId="{20EFAA17-82D8-4A3A-BADF-CDBDE5FDF2B8}" type="pres">
      <dgm:prSet presAssocID="{715C8B2C-2397-4909-A8AA-C03CA9037662}" presName="composite" presStyleCnt="0"/>
      <dgm:spPr/>
    </dgm:pt>
    <dgm:pt modelId="{359C64E5-B1DC-453E-BC3C-EB28BCA8B4AD}" type="pres">
      <dgm:prSet presAssocID="{715C8B2C-2397-4909-A8AA-C03CA903766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836A3AF-118D-47BC-B71E-925EAC5EF514}" type="pres">
      <dgm:prSet presAssocID="{715C8B2C-2397-4909-A8AA-C03CA903766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F25FE704-B575-4552-96A8-A11443C873FE}" type="presOf" srcId="{5296E08C-A17E-4F25-94E9-8FF98181DDC6}" destId="{8836A3AF-118D-47BC-B71E-925EAC5EF514}" srcOrd="0" destOrd="0" presId="urn:microsoft.com/office/officeart/2005/8/layout/hList1"/>
    <dgm:cxn modelId="{6E88FA04-3ACF-4EF2-8C47-818F97299BB9}" srcId="{E71229F7-795A-4341-BEDD-348AC42DF741}" destId="{C50B2DD4-7B38-4C62-B5ED-02323CDBE10C}" srcOrd="1" destOrd="0" parTransId="{555ECDE7-F956-469B-B314-85F027585DDB}" sibTransId="{6F0FB68A-5E15-4A94-90BF-D0F68C8CFF55}"/>
    <dgm:cxn modelId="{63A58B09-8240-404C-A8CC-F51AF46D1C17}" srcId="{50A71DA2-BFA8-49B6-945D-BEC38022C64E}" destId="{2752DCEE-6FCD-4B9B-8B9A-8B24465BD7AA}" srcOrd="3" destOrd="0" parTransId="{32D8E8D2-DF11-4887-9CF3-45CF42263992}" sibTransId="{FCBC38AC-199C-4458-B169-53E4CC282157}"/>
    <dgm:cxn modelId="{57FA2713-9FB2-4D1F-874C-D05198DD3037}" type="presOf" srcId="{1933FB0A-7501-4D01-8F8E-9EDE21A03289}" destId="{DC2D57EF-65B3-4E8B-9101-062FB511C0E1}" srcOrd="0" destOrd="1" presId="urn:microsoft.com/office/officeart/2005/8/layout/hList1"/>
    <dgm:cxn modelId="{830BD616-844E-4F08-B42F-C3BEC821DB97}" type="presOf" srcId="{6A9A0F62-B69F-4B9B-B6F8-857BAE882C3F}" destId="{0D481FE0-4D91-4E37-88A1-3D8AA6842418}" srcOrd="0" destOrd="0" presId="urn:microsoft.com/office/officeart/2005/8/layout/hList1"/>
    <dgm:cxn modelId="{C6A4CC1C-C3C9-42C1-8B76-C928BEA5F24E}" srcId="{E71229F7-795A-4341-BEDD-348AC42DF741}" destId="{87E991F8-E284-46E4-8641-5BC37D2EB812}" srcOrd="2" destOrd="0" parTransId="{B1363CFC-640F-41BC-BC11-B8B7F61144A1}" sibTransId="{18B87C1B-065A-4755-8CC0-D1E7EDAA5868}"/>
    <dgm:cxn modelId="{E13F9C1F-B676-440F-AAA2-83ECFACC3327}" srcId="{715C8B2C-2397-4909-A8AA-C03CA9037662}" destId="{090533EF-E17D-4BBD-BCD4-A822164890FF}" srcOrd="1" destOrd="0" parTransId="{EE4377B9-401B-4C05-93E9-8DACC24188FC}" sibTransId="{AF2B4797-6F8C-410C-9C4E-823F7F94EE15}"/>
    <dgm:cxn modelId="{2B5B5720-1BD2-4C04-A936-0E9F75FA6884}" srcId="{50A71DA2-BFA8-49B6-945D-BEC38022C64E}" destId="{1933FB0A-7501-4D01-8F8E-9EDE21A03289}" srcOrd="1" destOrd="0" parTransId="{83A31127-1B24-45E2-B07A-024FF9B3774B}" sibTransId="{A0AD85C9-B630-4687-A4CB-BD073E857D1E}"/>
    <dgm:cxn modelId="{07221124-C24C-4D47-88A2-1D057EB19663}" type="presOf" srcId="{04BCD720-6160-4D87-9A6B-8D44E4019F55}" destId="{8836A3AF-118D-47BC-B71E-925EAC5EF514}" srcOrd="0" destOrd="5" presId="urn:microsoft.com/office/officeart/2005/8/layout/hList1"/>
    <dgm:cxn modelId="{5BC4CF29-D1F0-48AE-8FD5-41344F5C8ECD}" type="presOf" srcId="{88869B8A-156E-4A26-A272-AB667E135A97}" destId="{8C9A865D-BD14-48B9-BECA-CD7BA136DA2A}" srcOrd="0" destOrd="0" presId="urn:microsoft.com/office/officeart/2005/8/layout/hList1"/>
    <dgm:cxn modelId="{8F99D52D-3A26-4B68-BB5C-7B147A1312F9}" type="presOf" srcId="{2752DCEE-6FCD-4B9B-8B9A-8B24465BD7AA}" destId="{DC2D57EF-65B3-4E8B-9101-062FB511C0E1}" srcOrd="0" destOrd="3" presId="urn:microsoft.com/office/officeart/2005/8/layout/hList1"/>
    <dgm:cxn modelId="{980AEF31-E360-4301-8810-E90563068A8D}" srcId="{F6CADFE9-C4AA-4845-A8D5-53C4EE878179}" destId="{97DEC932-F236-4D61-8883-AFD13CE56834}" srcOrd="0" destOrd="0" parTransId="{F4DFE898-BEB6-4279-9826-2EE9A9E3B73D}" sibTransId="{F6094F03-01C2-44D2-9707-B39A0D23F791}"/>
    <dgm:cxn modelId="{CAB13434-5C53-437D-BF09-5AE87D609BDC}" srcId="{E71229F7-795A-4341-BEDD-348AC42DF741}" destId="{3F949E8D-61D6-4AE3-A4D1-E81FAA36D0CC}" srcOrd="4" destOrd="0" parTransId="{EE7B5E48-F8EC-42DC-A947-02BC1386EE44}" sibTransId="{9A921345-26B4-49F9-9146-2A275A9CD11D}"/>
    <dgm:cxn modelId="{E348C434-32CC-4053-8035-644B22746674}" srcId="{6A9A0F62-B69F-4B9B-B6F8-857BAE882C3F}" destId="{50A71DA2-BFA8-49B6-945D-BEC38022C64E}" srcOrd="2" destOrd="0" parTransId="{9120EE16-B481-49AD-B05C-B5D9EBEA4D20}" sibTransId="{8B1A44FD-FE23-44F2-B349-FCA182A1D985}"/>
    <dgm:cxn modelId="{57C44737-B5CD-4726-9F58-990F69842B02}" type="presOf" srcId="{C50B2DD4-7B38-4C62-B5ED-02323CDBE10C}" destId="{8C9A865D-BD14-48B9-BECA-CD7BA136DA2A}" srcOrd="0" destOrd="1" presId="urn:microsoft.com/office/officeart/2005/8/layout/hList1"/>
    <dgm:cxn modelId="{6292CF40-C874-4466-91A8-974B7F3444ED}" srcId="{E71229F7-795A-4341-BEDD-348AC42DF741}" destId="{88869B8A-156E-4A26-A272-AB667E135A97}" srcOrd="0" destOrd="0" parTransId="{528F9D11-5F4C-4B8A-8B02-9A241898684A}" sibTransId="{46740334-D1CD-4256-B9DB-BA30149F445E}"/>
    <dgm:cxn modelId="{A616A341-9EB8-4C18-ACD4-B4F1F8331025}" type="presOf" srcId="{090533EF-E17D-4BBD-BCD4-A822164890FF}" destId="{8836A3AF-118D-47BC-B71E-925EAC5EF514}" srcOrd="0" destOrd="1" presId="urn:microsoft.com/office/officeart/2005/8/layout/hList1"/>
    <dgm:cxn modelId="{D6D9DA61-F7C8-4158-91A0-E7A475C2C7BF}" type="presOf" srcId="{50A71DA2-BFA8-49B6-945D-BEC38022C64E}" destId="{98128552-D72F-4675-9721-C49A5BD26039}" srcOrd="0" destOrd="0" presId="urn:microsoft.com/office/officeart/2005/8/layout/hList1"/>
    <dgm:cxn modelId="{A9EC7363-6C38-4F6A-89C4-70EBBD7C70A6}" srcId="{715C8B2C-2397-4909-A8AA-C03CA9037662}" destId="{1B536206-0C11-49C3-9F12-17D4EA41CF73}" srcOrd="4" destOrd="0" parTransId="{16609C30-4CAE-4502-B511-11B986ED8405}" sibTransId="{06B1071A-14E6-4097-AD11-B4C03AC9A373}"/>
    <dgm:cxn modelId="{24724467-7780-4682-B81B-91156B1E0482}" srcId="{E71229F7-795A-4341-BEDD-348AC42DF741}" destId="{6FDA0B2F-37F0-459B-BA32-49AA662623F6}" srcOrd="3" destOrd="0" parTransId="{4FB4CEE4-8D42-40B5-ADF5-1B87FF3E8850}" sibTransId="{E03E0B65-F0C2-42A6-A72F-0BFE72896DEB}"/>
    <dgm:cxn modelId="{F9F1FC48-EF76-4E04-8232-0FD34228FC81}" type="presOf" srcId="{715C8B2C-2397-4909-A8AA-C03CA9037662}" destId="{359C64E5-B1DC-453E-BC3C-EB28BCA8B4AD}" srcOrd="0" destOrd="0" presId="urn:microsoft.com/office/officeart/2005/8/layout/hList1"/>
    <dgm:cxn modelId="{A439136D-F64F-4817-AE70-5ED9B8AFA3FF}" srcId="{50A71DA2-BFA8-49B6-945D-BEC38022C64E}" destId="{B24DDE07-636D-42FC-879B-83131DEA69E0}" srcOrd="2" destOrd="0" parTransId="{A0C1A35B-5FFC-4607-BB9D-1D1FB38B2BA2}" sibTransId="{746D9D78-44AC-44B0-8738-06C7535BF754}"/>
    <dgm:cxn modelId="{DF5EA570-9070-44C4-A79C-1FF6E7A86493}" type="presOf" srcId="{88D8F360-38C1-4EC5-BE3F-47D3AAA36813}" destId="{DC2D57EF-65B3-4E8B-9101-062FB511C0E1}" srcOrd="0" destOrd="0" presId="urn:microsoft.com/office/officeart/2005/8/layout/hList1"/>
    <dgm:cxn modelId="{D8C85D72-6C2B-4B46-8F97-FD5A886E3905}" type="presOf" srcId="{F6CADFE9-C4AA-4845-A8D5-53C4EE878179}" destId="{DFA4133A-BBFF-4ED1-8FBF-01BA7EE165AA}" srcOrd="0" destOrd="0" presId="urn:microsoft.com/office/officeart/2005/8/layout/hList1"/>
    <dgm:cxn modelId="{DE556553-9F1D-4F5E-8D2F-2DDA63D989F3}" type="presOf" srcId="{B24DDE07-636D-42FC-879B-83131DEA69E0}" destId="{DC2D57EF-65B3-4E8B-9101-062FB511C0E1}" srcOrd="0" destOrd="2" presId="urn:microsoft.com/office/officeart/2005/8/layout/hList1"/>
    <dgm:cxn modelId="{519C1378-5CE0-4B2B-B1CC-DDF733297D1E}" type="presOf" srcId="{0642DC9E-93CA-43C4-9921-8C371B7C953F}" destId="{8836A3AF-118D-47BC-B71E-925EAC5EF514}" srcOrd="0" destOrd="2" presId="urn:microsoft.com/office/officeart/2005/8/layout/hList1"/>
    <dgm:cxn modelId="{B2593078-2942-4708-A841-1113A8161197}" srcId="{6A9A0F62-B69F-4B9B-B6F8-857BAE882C3F}" destId="{F6CADFE9-C4AA-4845-A8D5-53C4EE878179}" srcOrd="0" destOrd="0" parTransId="{96A52235-DC88-4601-BD58-5B243D963EBC}" sibTransId="{B6F91545-5280-423E-AFA3-678590A49C25}"/>
    <dgm:cxn modelId="{533CB97C-0BD4-491D-9132-9CF5898F0DBB}" type="presOf" srcId="{E71229F7-795A-4341-BEDD-348AC42DF741}" destId="{B93988AC-B095-41B1-A2EB-FB2E8D714357}" srcOrd="0" destOrd="0" presId="urn:microsoft.com/office/officeart/2005/8/layout/hList1"/>
    <dgm:cxn modelId="{86EC4481-B720-492C-ABAE-A436EDABFEF7}" srcId="{F6CADFE9-C4AA-4845-A8D5-53C4EE878179}" destId="{25B9A078-D515-435E-A0CB-408B711FCEA6}" srcOrd="1" destOrd="0" parTransId="{2CC3F532-8A05-4583-9588-B30D6B1D889A}" sibTransId="{76478E47-1781-4050-AC9C-7E4E21112738}"/>
    <dgm:cxn modelId="{8531F982-A149-4E5A-BC6E-8A8B175A57C4}" type="presOf" srcId="{87E991F8-E284-46E4-8641-5BC37D2EB812}" destId="{8C9A865D-BD14-48B9-BECA-CD7BA136DA2A}" srcOrd="0" destOrd="2" presId="urn:microsoft.com/office/officeart/2005/8/layout/hList1"/>
    <dgm:cxn modelId="{774D4985-2F0C-4CB0-992D-550093273121}" type="presOf" srcId="{F19B9179-BE0B-423E-8765-4200F8FF4A70}" destId="{8836A3AF-118D-47BC-B71E-925EAC5EF514}" srcOrd="0" destOrd="6" presId="urn:microsoft.com/office/officeart/2005/8/layout/hList1"/>
    <dgm:cxn modelId="{7FDFC48B-4233-4FED-A1E6-C7CEB6BEEBF3}" type="presOf" srcId="{25B9A078-D515-435E-A0CB-408B711FCEA6}" destId="{33FBDF50-575F-4E2A-9221-1760196F2320}" srcOrd="0" destOrd="1" presId="urn:microsoft.com/office/officeart/2005/8/layout/hList1"/>
    <dgm:cxn modelId="{EE0C8B90-5055-4480-B7A1-27EC7C10B209}" srcId="{6A9A0F62-B69F-4B9B-B6F8-857BAE882C3F}" destId="{715C8B2C-2397-4909-A8AA-C03CA9037662}" srcOrd="3" destOrd="0" parTransId="{C5DBBEF3-6726-4F52-9A25-17722909F40F}" sibTransId="{D1D1DE45-D9F7-4823-8827-82539AD63C88}"/>
    <dgm:cxn modelId="{C3F92C9A-AC04-43CA-AD6C-9E80CD086D46}" srcId="{50A71DA2-BFA8-49B6-945D-BEC38022C64E}" destId="{88D8F360-38C1-4EC5-BE3F-47D3AAA36813}" srcOrd="0" destOrd="0" parTransId="{9C6F161A-146E-4819-B51C-D7D30867018D}" sibTransId="{91050C3F-2073-49C1-BD66-839936409E21}"/>
    <dgm:cxn modelId="{D6EB8C9C-789A-440D-8AFB-171A4CAF941C}" srcId="{6A9A0F62-B69F-4B9B-B6F8-857BAE882C3F}" destId="{E71229F7-795A-4341-BEDD-348AC42DF741}" srcOrd="1" destOrd="0" parTransId="{3E2375AC-256F-4B5B-867E-1A87644875D4}" sibTransId="{0540CA1D-98D2-47BF-A525-42C738636587}"/>
    <dgm:cxn modelId="{E64E3D9D-01EF-44F7-9A4B-9EDD64CEA73F}" type="presOf" srcId="{97DEC932-F236-4D61-8883-AFD13CE56834}" destId="{33FBDF50-575F-4E2A-9221-1760196F2320}" srcOrd="0" destOrd="0" presId="urn:microsoft.com/office/officeart/2005/8/layout/hList1"/>
    <dgm:cxn modelId="{18AF169E-1D32-47F0-8C5A-A255B64505D7}" srcId="{715C8B2C-2397-4909-A8AA-C03CA9037662}" destId="{5296E08C-A17E-4F25-94E9-8FF98181DDC6}" srcOrd="0" destOrd="0" parTransId="{474ED4AF-7B0D-4C43-B388-C570F9A8F7FF}" sibTransId="{1AC725E9-DB7C-45E1-A067-84FEA96E6B19}"/>
    <dgm:cxn modelId="{7E2EECA0-DA39-46DC-BB02-F5EA885F2CF0}" type="presOf" srcId="{59682A15-6896-4E45-A191-4B1CBA3E5882}" destId="{8836A3AF-118D-47BC-B71E-925EAC5EF514}" srcOrd="0" destOrd="3" presId="urn:microsoft.com/office/officeart/2005/8/layout/hList1"/>
    <dgm:cxn modelId="{E18A2CB3-69C4-4267-ACB0-AD6F76FA90FE}" type="presOf" srcId="{3F949E8D-61D6-4AE3-A4D1-E81FAA36D0CC}" destId="{8C9A865D-BD14-48B9-BECA-CD7BA136DA2A}" srcOrd="0" destOrd="4" presId="urn:microsoft.com/office/officeart/2005/8/layout/hList1"/>
    <dgm:cxn modelId="{0B6503BE-75E0-46A1-84DB-6068263D2400}" srcId="{715C8B2C-2397-4909-A8AA-C03CA9037662}" destId="{F19B9179-BE0B-423E-8765-4200F8FF4A70}" srcOrd="6" destOrd="0" parTransId="{B9943CDB-0969-4961-8A67-73FAB53711EE}" sibTransId="{0867488C-55D8-40C3-88EE-3B879F6C3086}"/>
    <dgm:cxn modelId="{E2DCE8CB-F88C-4270-B38D-C494F6DEC121}" srcId="{715C8B2C-2397-4909-A8AA-C03CA9037662}" destId="{0642DC9E-93CA-43C4-9921-8C371B7C953F}" srcOrd="2" destOrd="0" parTransId="{18F29DF7-0385-4CE1-8D63-EACF2A596AC4}" sibTransId="{6680EAB3-1F6B-4E06-980D-F1022EED7356}"/>
    <dgm:cxn modelId="{A1713ECD-8926-4B2C-9EE8-7BDCE8039177}" srcId="{715C8B2C-2397-4909-A8AA-C03CA9037662}" destId="{04BCD720-6160-4D87-9A6B-8D44E4019F55}" srcOrd="5" destOrd="0" parTransId="{19779455-BF80-4969-9805-D756212009A1}" sibTransId="{670F0BED-A047-48D9-BEEB-0358BA12E993}"/>
    <dgm:cxn modelId="{0D64D2CF-DC35-4BB8-8CD8-24517E72A324}" srcId="{715C8B2C-2397-4909-A8AA-C03CA9037662}" destId="{59682A15-6896-4E45-A191-4B1CBA3E5882}" srcOrd="3" destOrd="0" parTransId="{237439B2-F9B0-4036-9EED-8FD03639D177}" sibTransId="{9573032B-3DAA-4201-91F7-1B60549AA789}"/>
    <dgm:cxn modelId="{AEB902E7-0A6D-4F3D-AD29-E4992456459B}" type="presOf" srcId="{1B536206-0C11-49C3-9F12-17D4EA41CF73}" destId="{8836A3AF-118D-47BC-B71E-925EAC5EF514}" srcOrd="0" destOrd="4" presId="urn:microsoft.com/office/officeart/2005/8/layout/hList1"/>
    <dgm:cxn modelId="{A5F48AF8-3F2D-47CC-AD91-21DE6D83F11B}" type="presOf" srcId="{6FDA0B2F-37F0-459B-BA32-49AA662623F6}" destId="{8C9A865D-BD14-48B9-BECA-CD7BA136DA2A}" srcOrd="0" destOrd="3" presId="urn:microsoft.com/office/officeart/2005/8/layout/hList1"/>
    <dgm:cxn modelId="{1930B0C6-C78F-4C22-9BEB-FD278E6B94A1}" type="presParOf" srcId="{0D481FE0-4D91-4E37-88A1-3D8AA6842418}" destId="{7714EACF-E041-464A-95F5-9EA9E5CA3330}" srcOrd="0" destOrd="0" presId="urn:microsoft.com/office/officeart/2005/8/layout/hList1"/>
    <dgm:cxn modelId="{0952B342-72B1-4733-9553-28C8007253FD}" type="presParOf" srcId="{7714EACF-E041-464A-95F5-9EA9E5CA3330}" destId="{DFA4133A-BBFF-4ED1-8FBF-01BA7EE165AA}" srcOrd="0" destOrd="0" presId="urn:microsoft.com/office/officeart/2005/8/layout/hList1"/>
    <dgm:cxn modelId="{9EFE2546-35D6-4243-B143-19903D462D83}" type="presParOf" srcId="{7714EACF-E041-464A-95F5-9EA9E5CA3330}" destId="{33FBDF50-575F-4E2A-9221-1760196F2320}" srcOrd="1" destOrd="0" presId="urn:microsoft.com/office/officeart/2005/8/layout/hList1"/>
    <dgm:cxn modelId="{B179C444-4447-425A-B24E-3C60E2A2B6A2}" type="presParOf" srcId="{0D481FE0-4D91-4E37-88A1-3D8AA6842418}" destId="{8EAB9624-1B28-4FEB-8BEE-34561EF1922F}" srcOrd="1" destOrd="0" presId="urn:microsoft.com/office/officeart/2005/8/layout/hList1"/>
    <dgm:cxn modelId="{D00C59AA-5E4F-4E67-B875-3CF96FE3E8A9}" type="presParOf" srcId="{0D481FE0-4D91-4E37-88A1-3D8AA6842418}" destId="{2299105D-20C2-48DE-A020-12A83FC56EC5}" srcOrd="2" destOrd="0" presId="urn:microsoft.com/office/officeart/2005/8/layout/hList1"/>
    <dgm:cxn modelId="{69F22F54-4996-4240-BB29-C19086398FE8}" type="presParOf" srcId="{2299105D-20C2-48DE-A020-12A83FC56EC5}" destId="{B93988AC-B095-41B1-A2EB-FB2E8D714357}" srcOrd="0" destOrd="0" presId="urn:microsoft.com/office/officeart/2005/8/layout/hList1"/>
    <dgm:cxn modelId="{A76FD471-1C23-4B62-A773-0DE52872A009}" type="presParOf" srcId="{2299105D-20C2-48DE-A020-12A83FC56EC5}" destId="{8C9A865D-BD14-48B9-BECA-CD7BA136DA2A}" srcOrd="1" destOrd="0" presId="urn:microsoft.com/office/officeart/2005/8/layout/hList1"/>
    <dgm:cxn modelId="{ABDC8F6D-3A34-41B3-BE90-7F928EF37006}" type="presParOf" srcId="{0D481FE0-4D91-4E37-88A1-3D8AA6842418}" destId="{B6DA4F08-DC72-4EDD-B1DC-2033A8D94B5E}" srcOrd="3" destOrd="0" presId="urn:microsoft.com/office/officeart/2005/8/layout/hList1"/>
    <dgm:cxn modelId="{9D685FC0-0DE3-48B7-B6A1-D4CA974A300F}" type="presParOf" srcId="{0D481FE0-4D91-4E37-88A1-3D8AA6842418}" destId="{085661AA-5CE2-4AC3-B1B5-011D9CFB1DE1}" srcOrd="4" destOrd="0" presId="urn:microsoft.com/office/officeart/2005/8/layout/hList1"/>
    <dgm:cxn modelId="{3D59FB34-750E-4E99-8D0D-843F6ADA8CC3}" type="presParOf" srcId="{085661AA-5CE2-4AC3-B1B5-011D9CFB1DE1}" destId="{98128552-D72F-4675-9721-C49A5BD26039}" srcOrd="0" destOrd="0" presId="urn:microsoft.com/office/officeart/2005/8/layout/hList1"/>
    <dgm:cxn modelId="{671A7D73-A15F-42A7-9D6F-719DBB1182D7}" type="presParOf" srcId="{085661AA-5CE2-4AC3-B1B5-011D9CFB1DE1}" destId="{DC2D57EF-65B3-4E8B-9101-062FB511C0E1}" srcOrd="1" destOrd="0" presId="urn:microsoft.com/office/officeart/2005/8/layout/hList1"/>
    <dgm:cxn modelId="{E604F7CA-2F07-41BE-AFCA-B5B2BE492181}" type="presParOf" srcId="{0D481FE0-4D91-4E37-88A1-3D8AA6842418}" destId="{C51C486C-2DD6-4C6E-A5E1-DC0421DF909A}" srcOrd="5" destOrd="0" presId="urn:microsoft.com/office/officeart/2005/8/layout/hList1"/>
    <dgm:cxn modelId="{F70D6A80-F7E2-42A2-9FC5-78D255C8E8FB}" type="presParOf" srcId="{0D481FE0-4D91-4E37-88A1-3D8AA6842418}" destId="{20EFAA17-82D8-4A3A-BADF-CDBDE5FDF2B8}" srcOrd="6" destOrd="0" presId="urn:microsoft.com/office/officeart/2005/8/layout/hList1"/>
    <dgm:cxn modelId="{949FBD48-B788-4C8C-8108-FE326179ECAE}" type="presParOf" srcId="{20EFAA17-82D8-4A3A-BADF-CDBDE5FDF2B8}" destId="{359C64E5-B1DC-453E-BC3C-EB28BCA8B4AD}" srcOrd="0" destOrd="0" presId="urn:microsoft.com/office/officeart/2005/8/layout/hList1"/>
    <dgm:cxn modelId="{0795C288-06C7-40DB-A1D3-67EC51E0275F}" type="presParOf" srcId="{20EFAA17-82D8-4A3A-BADF-CDBDE5FDF2B8}" destId="{8836A3AF-118D-47BC-B71E-925EAC5EF51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4133A-BBFF-4ED1-8FBF-01BA7EE165AA}">
      <dsp:nvSpPr>
        <dsp:cNvPr id="0" name=""/>
        <dsp:cNvSpPr/>
      </dsp:nvSpPr>
      <dsp:spPr>
        <a:xfrm>
          <a:off x="3763" y="514852"/>
          <a:ext cx="2262802" cy="905120"/>
        </a:xfrm>
        <a:prstGeom prst="rect">
          <a:avLst/>
        </a:prstGeom>
        <a:solidFill>
          <a:srgbClr val="00B050"/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Behandlingsspor</a:t>
          </a:r>
        </a:p>
      </dsp:txBody>
      <dsp:txXfrm>
        <a:off x="3763" y="514852"/>
        <a:ext cx="2262802" cy="905120"/>
      </dsp:txXfrm>
    </dsp:sp>
    <dsp:sp modelId="{33FBDF50-575F-4E2A-9221-1760196F2320}">
      <dsp:nvSpPr>
        <dsp:cNvPr id="0" name=""/>
        <dsp:cNvSpPr/>
      </dsp:nvSpPr>
      <dsp:spPr>
        <a:xfrm>
          <a:off x="3763" y="1461925"/>
          <a:ext cx="2262802" cy="3122437"/>
        </a:xfrm>
        <a:prstGeom prst="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rgbClr val="00B05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Dobbeltfokuseret alkoholbehandling af alkoholafhængige med psykisk </a:t>
          </a:r>
          <a:r>
            <a:rPr lang="da-DK" sz="1600" kern="1200" dirty="0" err="1"/>
            <a:t>comorbiditet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Indgåelse i den ambulante strategi med værftsfunktion</a:t>
          </a:r>
        </a:p>
      </dsp:txBody>
      <dsp:txXfrm>
        <a:off x="3763" y="1461925"/>
        <a:ext cx="2262802" cy="3122437"/>
      </dsp:txXfrm>
    </dsp:sp>
    <dsp:sp modelId="{B93988AC-B095-41B1-A2EB-FB2E8D714357}">
      <dsp:nvSpPr>
        <dsp:cNvPr id="0" name=""/>
        <dsp:cNvSpPr/>
      </dsp:nvSpPr>
      <dsp:spPr>
        <a:xfrm>
          <a:off x="2583357" y="556804"/>
          <a:ext cx="2262802" cy="905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Team for klinisk udredning</a:t>
          </a:r>
        </a:p>
      </dsp:txBody>
      <dsp:txXfrm>
        <a:off x="2583357" y="556804"/>
        <a:ext cx="2262802" cy="905120"/>
      </dsp:txXfrm>
    </dsp:sp>
    <dsp:sp modelId="{8C9A865D-BD14-48B9-BECA-CD7BA136DA2A}">
      <dsp:nvSpPr>
        <dsp:cNvPr id="0" name=""/>
        <dsp:cNvSpPr/>
      </dsp:nvSpPr>
      <dsp:spPr>
        <a:xfrm>
          <a:off x="2583357" y="1461925"/>
          <a:ext cx="2262802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Testning/screening for symptomlidelser og personligheds-forstyrrelser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Udarbejdelse af klinisk fokus og </a:t>
          </a:r>
          <a:r>
            <a:rPr lang="da-DK" sz="1600" kern="1200" dirty="0" err="1"/>
            <a:t>caseformulering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Hjælp til visitation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Klinisk psykologisk bistand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Psykiatrisk læge-konsulent (vurdering )</a:t>
          </a:r>
        </a:p>
      </dsp:txBody>
      <dsp:txXfrm>
        <a:off x="2583357" y="1461925"/>
        <a:ext cx="2262802" cy="3122437"/>
      </dsp:txXfrm>
    </dsp:sp>
    <dsp:sp modelId="{98128552-D72F-4675-9721-C49A5BD26039}">
      <dsp:nvSpPr>
        <dsp:cNvPr id="0" name=""/>
        <dsp:cNvSpPr/>
      </dsp:nvSpPr>
      <dsp:spPr>
        <a:xfrm>
          <a:off x="5162952" y="556804"/>
          <a:ext cx="2262802" cy="905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Konsulentbistand og sparring</a:t>
          </a:r>
        </a:p>
      </dsp:txBody>
      <dsp:txXfrm>
        <a:off x="5162952" y="556804"/>
        <a:ext cx="2262802" cy="905120"/>
      </dsp:txXfrm>
    </dsp:sp>
    <dsp:sp modelId="{DC2D57EF-65B3-4E8B-9101-062FB511C0E1}">
      <dsp:nvSpPr>
        <dsp:cNvPr id="0" name=""/>
        <dsp:cNvSpPr/>
      </dsp:nvSpPr>
      <dsp:spPr>
        <a:xfrm>
          <a:off x="5162952" y="1461925"/>
          <a:ext cx="2262802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da-DK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Konferenceassistance</a:t>
          </a:r>
          <a:endParaRPr lang="da-DK" sz="1600" kern="1200" dirty="0">
            <a:latin typeface="+mn-lt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da-DK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Supervision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da-DK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Telefonisk ”hot line” for behandlere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da-DK" sz="16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rPr>
            <a:t>Organisationsudvikling</a:t>
          </a:r>
        </a:p>
      </dsp:txBody>
      <dsp:txXfrm>
        <a:off x="5162952" y="1461925"/>
        <a:ext cx="2262802" cy="3122437"/>
      </dsp:txXfrm>
    </dsp:sp>
    <dsp:sp modelId="{359C64E5-B1DC-453E-BC3C-EB28BCA8B4AD}">
      <dsp:nvSpPr>
        <dsp:cNvPr id="0" name=""/>
        <dsp:cNvSpPr/>
      </dsp:nvSpPr>
      <dsp:spPr>
        <a:xfrm>
          <a:off x="7742546" y="556804"/>
          <a:ext cx="2262802" cy="905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Formidling og kompetenceopbygning</a:t>
          </a:r>
        </a:p>
      </dsp:txBody>
      <dsp:txXfrm>
        <a:off x="7742546" y="556804"/>
        <a:ext cx="2262802" cy="905120"/>
      </dsp:txXfrm>
    </dsp:sp>
    <dsp:sp modelId="{8836A3AF-118D-47BC-B71E-925EAC5EF514}">
      <dsp:nvSpPr>
        <dsp:cNvPr id="0" name=""/>
        <dsp:cNvSpPr/>
      </dsp:nvSpPr>
      <dsp:spPr>
        <a:xfrm>
          <a:off x="7742546" y="1461925"/>
          <a:ext cx="2262802" cy="312243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Temadage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Undervisning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Årlig konference om dobbelt fokus i behandling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Udvikling af praksisnære værktøjer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 err="1"/>
            <a:t>Videndeling</a:t>
          </a:r>
          <a:endParaRPr lang="da-DK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600" kern="1200" dirty="0"/>
            <a:t>Netværksdannelse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600" kern="1200" dirty="0"/>
        </a:p>
      </dsp:txBody>
      <dsp:txXfrm>
        <a:off x="7742546" y="1461925"/>
        <a:ext cx="2262802" cy="3122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A07E3-1E0A-4A3C-B5F5-F76EA259EE80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AD3C8-71DE-4893-9071-48CA6EEC376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646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4T14:19:29.74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1788,'1'0,"1"-1,-1 1,0-1,1 1,-1-1,0 1,0-1,0 0,1 0,-1 0,0 1,0-1,0 0,0 0,0-1,0 1,0 0,0-2,16-13,-9 10,0 0,0 0,0-1,-1 1,0-2,-1 1,1-1,-1 0,-1 0,0-1,7-15,27-37,-10 21,-1-2,-2-1,-2-1,25-64,-38 78,-1-1,-2 0,-1 0,-1-1,-2 1,-1-1,-2-64,-2 76,0 1,2-1,0 1,2 0,0-1,1 1,0 1,2-1,14-33,12-28,5-12,-32 82,1 0,0 0,1 1,0-1,0 2,14-14,8-2,1 1,1 1,1 2,1 1,1 2,55-21,23 6,-84 26,-1-2,1 0,51-25,-56 21,-17 10,1-1,-1 0,0-1,0 1,0-1,-1 0,1 0,-1-1,0 0,0 0,-1 0,1-1,5-9,6-20,-1 0,-2 0,12-54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4T14:19:35.28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1,'3'4,"0"0,0 1,0-1,-1 1,0 0,0 0,0 0,0 0,0 6,14 32,-5-26,1 1,1-2,0 0,31 28,70 47,-69-58,51 33,-67-49,-1 1,-1 2,-1 1,31 32,-22-7,-26-33,0-1,0-1,17 17,-10-11,0 0,-1 1,-2 1,0 1,0 0,-2 1,14 35,25 42,-35-74,0 0,2-1,39 41,-35-41,-1 0,0 1,16 30,-27-41,0-1,1 0,1 0,0-1,0 0,1-1,15 10,24 22,-21-14,53 44,-73-64,1 0,0-1,1-1,0 0,0-1,17 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24T14:19:40.20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3B296-5929-41A9-962F-5701319B1ECC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0C913-D50F-44B2-BD0C-0773F36E785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4797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033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91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427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443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981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378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186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937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094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77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802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084C-BB6E-40B3-8738-35F00D8BEF38}" type="datetimeFigureOut">
              <a:rPr lang="da-DK" smtClean="0"/>
              <a:t>08-11-2022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98F4-503A-44B6-B4CD-50CCE642FD1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770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.png"/><Relationship Id="rId3" Type="http://schemas.openxmlformats.org/officeDocument/2006/relationships/image" Target="../media/image16.svg"/><Relationship Id="rId7" Type="http://schemas.openxmlformats.org/officeDocument/2006/relationships/customXml" Target="../ink/ink2.xml"/><Relationship Id="rId12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image" Target="../media/image7.png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94AC4-01B5-496D-8A07-CE1F9D976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131" y="-1704098"/>
            <a:ext cx="9144000" cy="2387600"/>
          </a:xfrm>
        </p:spPr>
        <p:txBody>
          <a:bodyPr>
            <a:normAutofit/>
          </a:bodyPr>
          <a:lstStyle/>
          <a:p>
            <a:r>
              <a:rPr lang="da-DK" sz="3600" b="1" dirty="0"/>
              <a:t>1972 </a:t>
            </a:r>
            <a:r>
              <a:rPr lang="da-DK" sz="3600" b="1" dirty="0">
                <a:sym typeface="Wingdings" panose="05000000000000000000" pitchFamily="2" charset="2"/>
              </a:rPr>
              <a:t> 2022</a:t>
            </a:r>
            <a:endParaRPr lang="da-DK" sz="3600" b="1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A7C7538-BE52-443F-8A74-D36C33120C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C536F4F-D402-1FEA-675D-BE2CE4E85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" t="12686" r="1407" b="5112"/>
          <a:stretch/>
        </p:blipFill>
        <p:spPr>
          <a:xfrm>
            <a:off x="79898" y="870012"/>
            <a:ext cx="11940467" cy="563732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DA936B5-10F1-EE86-300E-B3B834E93536}"/>
              </a:ext>
            </a:extLst>
          </p:cNvPr>
          <p:cNvSpPr/>
          <p:nvPr/>
        </p:nvSpPr>
        <p:spPr>
          <a:xfrm>
            <a:off x="5145741" y="1344706"/>
            <a:ext cx="6140824" cy="1201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600" dirty="0"/>
              <a:t>Velkommen</a:t>
            </a:r>
          </a:p>
        </p:txBody>
      </p:sp>
    </p:spTree>
    <p:extLst>
      <p:ext uri="{BB962C8B-B14F-4D97-AF65-F5344CB8AC3E}">
        <p14:creationId xmlns:p14="http://schemas.microsoft.com/office/powerpoint/2010/main" val="217416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97013E-F969-F0D9-4D33-04CB47B3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 50 år har Ringgården ikke bare lavet behandling….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122E26-9EA4-2E7C-F1B6-A6672220C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1251"/>
            <a:ext cx="10515600" cy="390571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a-DK" sz="4000" dirty="0"/>
              <a:t>… men været </a:t>
            </a:r>
            <a:r>
              <a:rPr lang="da-DK" sz="4000" dirty="0">
                <a:solidFill>
                  <a:srgbClr val="FF0000"/>
                </a:solidFill>
              </a:rPr>
              <a:t>tumleplads</a:t>
            </a:r>
            <a:r>
              <a:rPr lang="da-DK" sz="4000" dirty="0"/>
              <a:t>, </a:t>
            </a:r>
            <a:r>
              <a:rPr lang="da-DK" sz="4000" dirty="0">
                <a:solidFill>
                  <a:schemeClr val="accent1">
                    <a:lumMod val="75000"/>
                  </a:schemeClr>
                </a:solidFill>
              </a:rPr>
              <a:t>eksperimentarium</a:t>
            </a:r>
            <a:r>
              <a:rPr lang="da-DK" sz="4000" dirty="0"/>
              <a:t>, </a:t>
            </a:r>
            <a:r>
              <a:rPr lang="da-DK" sz="4000" dirty="0">
                <a:solidFill>
                  <a:srgbClr val="FFFF00"/>
                </a:solidFill>
              </a:rPr>
              <a:t>udviklingssted</a:t>
            </a:r>
            <a:r>
              <a:rPr lang="da-DK" sz="4000" dirty="0"/>
              <a:t>, </a:t>
            </a:r>
            <a:r>
              <a:rPr lang="da-DK" sz="4000" dirty="0">
                <a:solidFill>
                  <a:schemeClr val="accent2">
                    <a:lumMod val="75000"/>
                  </a:schemeClr>
                </a:solidFill>
              </a:rPr>
              <a:t>uddannelsesforum </a:t>
            </a:r>
            <a:r>
              <a:rPr lang="da-DK" sz="4000" dirty="0"/>
              <a:t>og </a:t>
            </a:r>
            <a:r>
              <a:rPr lang="da-DK" sz="4000" dirty="0">
                <a:solidFill>
                  <a:srgbClr val="00B0F0"/>
                </a:solidFill>
              </a:rPr>
              <a:t>formidlingsinstans </a:t>
            </a:r>
            <a:r>
              <a:rPr lang="da-DK" sz="4000" dirty="0"/>
              <a:t>i tjeneste for rusmiddelområdet</a:t>
            </a:r>
          </a:p>
        </p:txBody>
      </p:sp>
    </p:spTree>
    <p:extLst>
      <p:ext uri="{BB962C8B-B14F-4D97-AF65-F5344CB8AC3E}">
        <p14:creationId xmlns:p14="http://schemas.microsoft.com/office/powerpoint/2010/main" val="296529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3800">
            <a:off x="185800" y="293547"/>
            <a:ext cx="1860260" cy="2794282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71" y="396101"/>
            <a:ext cx="2261602" cy="149701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040">
            <a:off x="9174779" y="-3932"/>
            <a:ext cx="2566819" cy="38474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6992">
            <a:off x="-102259" y="2732525"/>
            <a:ext cx="1313750" cy="196918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4338">
            <a:off x="2264441" y="-42316"/>
            <a:ext cx="1906668" cy="285791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27" y="3435024"/>
            <a:ext cx="1921218" cy="287972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7643">
            <a:off x="6933979" y="23209"/>
            <a:ext cx="2224928" cy="3334958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1683">
            <a:off x="8177478" y="3440034"/>
            <a:ext cx="4008485" cy="2653319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5016002B-8F90-ABD7-BB33-CAD0154122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045" t="70481" r="82683" b="16606"/>
          <a:stretch/>
        </p:blipFill>
        <p:spPr>
          <a:xfrm>
            <a:off x="4073421" y="2436312"/>
            <a:ext cx="1796358" cy="2080049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EDD8E631-5C61-324F-A283-D0D04127AF2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317" t="22545" r="82682" b="66061"/>
          <a:stretch/>
        </p:blipFill>
        <p:spPr>
          <a:xfrm>
            <a:off x="2045217" y="2682413"/>
            <a:ext cx="1864662" cy="1991800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92C3822C-9E7F-1E2F-E508-3B619B8F7DC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454" t="39113" r="83225" b="48361"/>
          <a:stretch/>
        </p:blipFill>
        <p:spPr>
          <a:xfrm>
            <a:off x="396744" y="4328213"/>
            <a:ext cx="1385001" cy="183421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098492E1-721C-8EF8-4908-0DAA6B25CA87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4230" t="19878" r="14215"/>
          <a:stretch/>
        </p:blipFill>
        <p:spPr>
          <a:xfrm>
            <a:off x="1973793" y="4516361"/>
            <a:ext cx="3575677" cy="312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Vores syn har ændret sig drastisk undervejs…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2072195"/>
            <a:ext cx="6363980" cy="4104767"/>
          </a:xfrm>
        </p:spPr>
      </p:pic>
    </p:spTree>
    <p:extLst>
      <p:ext uri="{BB962C8B-B14F-4D97-AF65-F5344CB8AC3E}">
        <p14:creationId xmlns:p14="http://schemas.microsoft.com/office/powerpoint/2010/main" val="367866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681CF-3989-4ED6-9D84-0E7DBC409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Algerian" panose="04020705040A02060702" pitchFamily="82" charset="0"/>
              </a:rPr>
              <a:t>Ringgården 1972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E43DA6-A4CB-4DAD-8DFE-DE8684311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3600" dirty="0">
                <a:latin typeface="Algerian" panose="04020705040A02060702" pitchFamily="82" charset="0"/>
              </a:rPr>
              <a:t>Patienter (de er syge!)</a:t>
            </a:r>
          </a:p>
          <a:p>
            <a:endParaRPr lang="da-DK" sz="3600" dirty="0">
              <a:latin typeface="Algerian" panose="04020705040A02060702" pitchFamily="82" charset="0"/>
            </a:endParaRPr>
          </a:p>
          <a:p>
            <a:r>
              <a:rPr lang="da-DK" sz="3600" dirty="0">
                <a:latin typeface="Algerian" panose="04020705040A02060702" pitchFamily="82" charset="0"/>
              </a:rPr>
              <a:t>Hustruweekend - kun </a:t>
            </a:r>
          </a:p>
          <a:p>
            <a:endParaRPr lang="da-DK" sz="3600" dirty="0">
              <a:latin typeface="Algerian" panose="04020705040A02060702" pitchFamily="82" charset="0"/>
            </a:endParaRPr>
          </a:p>
          <a:p>
            <a:r>
              <a:rPr lang="da-DK" sz="3600" dirty="0">
                <a:latin typeface="Algerian" panose="04020705040A02060702" pitchFamily="82" charset="0"/>
              </a:rPr>
              <a:t>Alkoholiker (skældsord)</a:t>
            </a:r>
          </a:p>
          <a:p>
            <a:endParaRPr lang="da-DK" sz="3600" dirty="0">
              <a:latin typeface="Algerian" panose="04020705040A02060702" pitchFamily="82" charset="0"/>
            </a:endParaRPr>
          </a:p>
          <a:p>
            <a:endParaRPr lang="da-DK" sz="3600" dirty="0">
              <a:latin typeface="Algerian" panose="04020705040A02060702" pitchFamily="82" charset="0"/>
            </a:endParaRPr>
          </a:p>
        </p:txBody>
      </p:sp>
      <p:pic>
        <p:nvPicPr>
          <p:cNvPr id="6" name="Grafik 5" descr="Mand og kvinde kontur">
            <a:extLst>
              <a:ext uri="{FF2B5EF4-FFF2-40B4-BE49-F238E27FC236}">
                <a16:creationId xmlns:a16="http://schemas.microsoft.com/office/drawing/2014/main" id="{368A3F24-17A6-4E0E-96A9-35FB6F3E3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4960" y="266906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Håndskrift 17">
                <a:extLst>
                  <a:ext uri="{FF2B5EF4-FFF2-40B4-BE49-F238E27FC236}">
                    <a16:creationId xmlns:a16="http://schemas.microsoft.com/office/drawing/2014/main" id="{D8F875AE-5371-4EBA-8435-9FE65802AAF4}"/>
                  </a:ext>
                </a:extLst>
              </p14:cNvPr>
              <p14:cNvContentPartPr/>
              <p14:nvPr/>
            </p14:nvContentPartPr>
            <p14:xfrm>
              <a:off x="7586890" y="2763429"/>
              <a:ext cx="456120" cy="644040"/>
            </p14:xfrm>
          </p:contentPart>
        </mc:Choice>
        <mc:Fallback xmlns="">
          <p:pic>
            <p:nvPicPr>
              <p:cNvPr id="18" name="Håndskrift 17">
                <a:extLst>
                  <a:ext uri="{FF2B5EF4-FFF2-40B4-BE49-F238E27FC236}">
                    <a16:creationId xmlns:a16="http://schemas.microsoft.com/office/drawing/2014/main" id="{D8F875AE-5371-4EBA-8435-9FE65802AA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51250" y="2727429"/>
                <a:ext cx="52776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Håndskrift 18">
                <a:extLst>
                  <a:ext uri="{FF2B5EF4-FFF2-40B4-BE49-F238E27FC236}">
                    <a16:creationId xmlns:a16="http://schemas.microsoft.com/office/drawing/2014/main" id="{A8EC75B9-2473-4618-B1C9-6FEB4D66729B}"/>
                  </a:ext>
                </a:extLst>
              </p14:cNvPr>
              <p14:cNvContentPartPr/>
              <p14:nvPr/>
            </p14:nvContentPartPr>
            <p14:xfrm>
              <a:off x="7510679" y="2819195"/>
              <a:ext cx="495720" cy="531360"/>
            </p14:xfrm>
          </p:contentPart>
        </mc:Choice>
        <mc:Fallback xmlns="">
          <p:pic>
            <p:nvPicPr>
              <p:cNvPr id="19" name="Håndskrift 18">
                <a:extLst>
                  <a:ext uri="{FF2B5EF4-FFF2-40B4-BE49-F238E27FC236}">
                    <a16:creationId xmlns:a16="http://schemas.microsoft.com/office/drawing/2014/main" id="{A8EC75B9-2473-4618-B1C9-6FEB4D66729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74679" y="2783555"/>
                <a:ext cx="56736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1785874A-9283-4284-91B0-C9DB30A5A164}"/>
                  </a:ext>
                </a:extLst>
              </p14:cNvPr>
              <p14:cNvContentPartPr/>
              <p14:nvPr/>
            </p14:nvContentPartPr>
            <p14:xfrm>
              <a:off x="7989360" y="1806926"/>
              <a:ext cx="360" cy="360"/>
            </p14:xfrm>
          </p:contentPart>
        </mc:Choice>
        <mc:Fallback xmlns=""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1785874A-9283-4284-91B0-C9DB30A5A1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53720" y="1770926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15360" name="Grafik 15359" descr="Hjerne i hoved med massiv udfyldning">
            <a:extLst>
              <a:ext uri="{FF2B5EF4-FFF2-40B4-BE49-F238E27FC236}">
                <a16:creationId xmlns:a16="http://schemas.microsoft.com/office/drawing/2014/main" id="{B816085E-4544-4DDD-B254-7762424E10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57750" y="1419712"/>
            <a:ext cx="914400" cy="914400"/>
          </a:xfrm>
          <a:prstGeom prst="rect">
            <a:avLst/>
          </a:prstGeom>
        </p:spPr>
      </p:pic>
      <p:pic>
        <p:nvPicPr>
          <p:cNvPr id="15363" name="Grafik 15362" descr="Djævelsk ansigt med massiv udfyldning">
            <a:extLst>
              <a:ext uri="{FF2B5EF4-FFF2-40B4-BE49-F238E27FC236}">
                <a16:creationId xmlns:a16="http://schemas.microsoft.com/office/drawing/2014/main" id="{AC2D629D-9A33-4A38-86F3-D2CF044A2D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89360" y="3655149"/>
            <a:ext cx="914400" cy="91440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EF6B7BF-0B14-787E-4CF5-70E807BE6D69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1452" t="14194" r="21452" b="8244"/>
          <a:stretch/>
        </p:blipFill>
        <p:spPr>
          <a:xfrm>
            <a:off x="8317085" y="-22407"/>
            <a:ext cx="3874915" cy="29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3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31" y="-45411"/>
            <a:ext cx="10515600" cy="1325563"/>
          </a:xfrm>
        </p:spPr>
        <p:txBody>
          <a:bodyPr/>
          <a:lstStyle/>
          <a:p>
            <a:r>
              <a:rPr lang="da-DK" dirty="0"/>
              <a:t>3 revolutioner har vi været en del af</a:t>
            </a:r>
            <a:br>
              <a:rPr lang="da-DK" dirty="0"/>
            </a:br>
            <a:r>
              <a:rPr lang="da-DK" dirty="0"/>
              <a:t>– en 4. godt i gang og en 5. på vej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2B2DDDF-A472-3BFF-F857-79CADB76C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9" y="1748118"/>
            <a:ext cx="11031071" cy="5109882"/>
          </a:xfrm>
        </p:spPr>
        <p:txBody>
          <a:bodyPr>
            <a:normAutofit fontScale="92500"/>
          </a:bodyPr>
          <a:lstStyle/>
          <a:p>
            <a:r>
              <a:rPr lang="da-DK" dirty="0"/>
              <a:t>1. Kognitiv terapi: det sete afhænger af øjnene, der ser/du gør, hvad du tænker</a:t>
            </a:r>
          </a:p>
          <a:p>
            <a:r>
              <a:rPr lang="da-DK" dirty="0"/>
              <a:t>…men 5 år efter – 40% ingen sporbar effekt – hvad har vi overset?</a:t>
            </a:r>
          </a:p>
          <a:p>
            <a:r>
              <a:rPr lang="da-DK" dirty="0"/>
              <a:t>2. revolution: personlighed definerer rusfunktion </a:t>
            </a:r>
            <a:r>
              <a:rPr lang="da-DK" dirty="0">
                <a:sym typeface="Wingdings" panose="05000000000000000000" pitchFamily="2" charset="2"/>
              </a:rPr>
              <a:t> mere kvalificeret forståelse af den enkelte</a:t>
            </a:r>
          </a:p>
          <a:p>
            <a:r>
              <a:rPr lang="da-DK" dirty="0">
                <a:sym typeface="Wingdings" panose="05000000000000000000" pitchFamily="2" charset="2"/>
              </a:rPr>
              <a:t>…. 4 år efter – forøgelse af gennemførelse af klienter med borderline syndrom fra 47% til 76% </a:t>
            </a:r>
          </a:p>
          <a:p>
            <a:r>
              <a:rPr lang="da-DK" dirty="0">
                <a:sym typeface="Wingdings" panose="05000000000000000000" pitchFamily="2" charset="2"/>
              </a:rPr>
              <a:t>3. revolution: personlighedsguidet kontaktstrategi: behandlingsfokus ud fra klientens patologiske domæne</a:t>
            </a:r>
          </a:p>
          <a:p>
            <a:r>
              <a:rPr lang="da-DK" dirty="0">
                <a:sym typeface="Wingdings" panose="05000000000000000000" pitchFamily="2" charset="2"/>
              </a:rPr>
              <a:t>4. revolution i gang: </a:t>
            </a:r>
            <a:r>
              <a:rPr lang="da-DK" dirty="0" err="1">
                <a:sym typeface="Wingdings" panose="05000000000000000000" pitchFamily="2" charset="2"/>
              </a:rPr>
              <a:t>neurovidenskabelig</a:t>
            </a:r>
            <a:r>
              <a:rPr lang="da-DK" dirty="0">
                <a:sym typeface="Wingdings" panose="05000000000000000000" pitchFamily="2" charset="2"/>
              </a:rPr>
              <a:t> model for trang giver stærkere </a:t>
            </a:r>
            <a:r>
              <a:rPr lang="da-DK" dirty="0" err="1">
                <a:sym typeface="Wingdings" panose="05000000000000000000" pitchFamily="2" charset="2"/>
              </a:rPr>
              <a:t>psykoedukation</a:t>
            </a:r>
            <a:r>
              <a:rPr lang="da-DK" dirty="0">
                <a:sym typeface="Wingdings" panose="05000000000000000000" pitchFamily="2" charset="2"/>
              </a:rPr>
              <a:t> (wanting/</a:t>
            </a:r>
            <a:r>
              <a:rPr lang="da-DK" dirty="0" err="1">
                <a:sym typeface="Wingdings" panose="05000000000000000000" pitchFamily="2" charset="2"/>
              </a:rPr>
              <a:t>liking</a:t>
            </a:r>
            <a:r>
              <a:rPr lang="da-DK" dirty="0">
                <a:sym typeface="Wingdings" panose="05000000000000000000" pitchFamily="2" charset="2"/>
              </a:rPr>
              <a:t>)</a:t>
            </a:r>
          </a:p>
          <a:p>
            <a:r>
              <a:rPr lang="da-DK" dirty="0">
                <a:sym typeface="Wingdings" panose="05000000000000000000" pitchFamily="2" charset="2"/>
              </a:rPr>
              <a:t>5. revolution på vej: det autonome nervesystem kan være svært at tale med…</a:t>
            </a:r>
            <a:endParaRPr lang="da-DK" dirty="0"/>
          </a:p>
          <a:p>
            <a:endParaRPr lang="da-DK" dirty="0"/>
          </a:p>
        </p:txBody>
      </p:sp>
      <p:pic>
        <p:nvPicPr>
          <p:cNvPr id="5" name="Pladsholder til indhold 6">
            <a:extLst>
              <a:ext uri="{FF2B5EF4-FFF2-40B4-BE49-F238E27FC236}">
                <a16:creationId xmlns:a16="http://schemas.microsoft.com/office/drawing/2014/main" id="{F954F7C3-ED2D-5CA1-1FE2-6D1B34303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09" y="53514"/>
            <a:ext cx="1448469" cy="1772111"/>
          </a:xfrm>
          <a:prstGeom prst="rect">
            <a:avLst/>
          </a:prstGeom>
        </p:spPr>
      </p:pic>
      <p:pic>
        <p:nvPicPr>
          <p:cNvPr id="6" name="Picture 2" descr="alf_publ">
            <a:extLst>
              <a:ext uri="{FF2B5EF4-FFF2-40B4-BE49-F238E27FC236}">
                <a16:creationId xmlns:a16="http://schemas.microsoft.com/office/drawing/2014/main" id="{34630FFC-EDCD-9701-17AE-68AC6EC3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3533" y="14107"/>
            <a:ext cx="1494819" cy="185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8F782AB-31B8-3A19-35E7-6754FFD36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9104">
            <a:off x="10825506" y="45952"/>
            <a:ext cx="1390872" cy="1842460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EE7FB58-1E8D-6603-AF36-2DA8DB9DF6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72" y="-36954"/>
            <a:ext cx="2377612" cy="178507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9BDF1184-B3C9-8A51-4CA8-55677B825B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500" t="20540" r="14200" b="12000"/>
          <a:stretch/>
        </p:blipFill>
        <p:spPr>
          <a:xfrm>
            <a:off x="9607092" y="-62017"/>
            <a:ext cx="2661260" cy="185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1271464" y="1772816"/>
          <a:ext cx="10009112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boks 5"/>
          <p:cNvSpPr txBox="1"/>
          <p:nvPr/>
        </p:nvSpPr>
        <p:spPr>
          <a:xfrm>
            <a:off x="5735960" y="14034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Konsulent- og formidlingsspor </a:t>
            </a:r>
          </a:p>
        </p:txBody>
      </p:sp>
      <p:sp>
        <p:nvSpPr>
          <p:cNvPr id="8" name="Højre klammeparentes 7"/>
          <p:cNvSpPr/>
          <p:nvPr/>
        </p:nvSpPr>
        <p:spPr>
          <a:xfrm rot="16200000">
            <a:off x="7320136" y="-1323527"/>
            <a:ext cx="432048" cy="676875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1199456" y="153343"/>
            <a:ext cx="10369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da-DK" sz="2800" dirty="0">
                <a:latin typeface="+mj-lt"/>
                <a:ea typeface="+mj-ea"/>
                <a:cs typeface="+mj-cs"/>
              </a:rPr>
            </a:br>
            <a:r>
              <a:rPr lang="da-DK" sz="2800" dirty="0">
                <a:latin typeface="+mj-lt"/>
                <a:ea typeface="+mj-ea"/>
                <a:cs typeface="+mj-cs"/>
              </a:rPr>
              <a:t>Kompetencecenter for  dobbeltfokuseret afhængighedsbehandling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F398719-BF81-6E15-88C7-F45D0EDBC3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5400" dirty="0"/>
              <a:t>….og i de sidste + 10 år har vi fået SUM støtte til at bistå kommunale rusmiddelcentre</a:t>
            </a:r>
          </a:p>
        </p:txBody>
      </p:sp>
    </p:spTree>
    <p:extLst>
      <p:ext uri="{BB962C8B-B14F-4D97-AF65-F5344CB8AC3E}">
        <p14:creationId xmlns:p14="http://schemas.microsoft.com/office/powerpoint/2010/main" val="21026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C93AE-DD33-2719-0F76-2933DAE4D22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da-DK" dirty="0"/>
              <a:t>Det er en fantastisk rejse </a:t>
            </a:r>
            <a:br>
              <a:rPr lang="da-DK" dirty="0"/>
            </a:br>
            <a:r>
              <a:rPr lang="da-DK" dirty="0"/>
              <a:t>– tak for følgeskab undervejs!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EA31573-B1E2-B4FC-6D77-B5D65F358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icture 2" descr="På rejse med Charley | eReolen">
            <a:extLst>
              <a:ext uri="{FF2B5EF4-FFF2-40B4-BE49-F238E27FC236}">
                <a16:creationId xmlns:a16="http://schemas.microsoft.com/office/drawing/2014/main" id="{CC2FB20C-E123-FCC3-0A71-3917F85CC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573" b="30610"/>
          <a:stretch/>
        </p:blipFill>
        <p:spPr bwMode="auto">
          <a:xfrm>
            <a:off x="3740714" y="1621887"/>
            <a:ext cx="5019828" cy="47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5159EC-03BA-9A8C-E099-13518D12E451}"/>
              </a:ext>
            </a:extLst>
          </p:cNvPr>
          <p:cNvSpPr/>
          <p:nvPr/>
        </p:nvSpPr>
        <p:spPr>
          <a:xfrm>
            <a:off x="6360517" y="3274737"/>
            <a:ext cx="580103" cy="167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900" dirty="0"/>
              <a:t>Kognitiv</a:t>
            </a:r>
          </a:p>
        </p:txBody>
      </p:sp>
    </p:spTree>
    <p:extLst>
      <p:ext uri="{BB962C8B-B14F-4D97-AF65-F5344CB8AC3E}">
        <p14:creationId xmlns:p14="http://schemas.microsoft.com/office/powerpoint/2010/main" val="7158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305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Office-tema</vt:lpstr>
      <vt:lpstr>1972  2022</vt:lpstr>
      <vt:lpstr>I 50 år har Ringgården ikke bare lavet behandling….</vt:lpstr>
      <vt:lpstr>PowerPoint-præsentation</vt:lpstr>
      <vt:lpstr>Vores syn har ændret sig drastisk undervejs…</vt:lpstr>
      <vt:lpstr>Ringgården 1972</vt:lpstr>
      <vt:lpstr>3 revolutioner har vi været en del af – en 4. godt i gang og en 5. på vej</vt:lpstr>
      <vt:lpstr>PowerPoint-præsentation</vt:lpstr>
      <vt:lpstr>Det er en fantastisk rejse  – tak for følgeskab undervejs!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Per Nielsen</dc:creator>
  <cp:lastModifiedBy>Per Nielsen</cp:lastModifiedBy>
  <cp:revision>65</cp:revision>
  <cp:lastPrinted>2016-11-28T09:26:48Z</cp:lastPrinted>
  <dcterms:created xsi:type="dcterms:W3CDTF">2016-10-19T13:48:50Z</dcterms:created>
  <dcterms:modified xsi:type="dcterms:W3CDTF">2022-11-08T09:35:24Z</dcterms:modified>
</cp:coreProperties>
</file>